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embedTrueTypeFonts="1" autoCompressPictures="0">
  <p:sldMasterIdLst>
    <p:sldMasterId id="2147483648" r:id="rId4"/>
  </p:sldMasterIdLst>
  <p:notesMasterIdLst>
    <p:notesMasterId r:id="rId18"/>
  </p:notesMasterIdLst>
  <p:handoutMasterIdLst>
    <p:handoutMasterId r:id="rId19"/>
  </p:handoutMasterIdLst>
  <p:sldIdLst>
    <p:sldId id="258" r:id="rId5"/>
    <p:sldId id="265" r:id="rId6"/>
    <p:sldId id="304" r:id="rId7"/>
    <p:sldId id="272" r:id="rId8"/>
    <p:sldId id="308" r:id="rId9"/>
    <p:sldId id="306" r:id="rId10"/>
    <p:sldId id="309" r:id="rId11"/>
    <p:sldId id="310" r:id="rId12"/>
    <p:sldId id="302" r:id="rId13"/>
    <p:sldId id="311" r:id="rId14"/>
    <p:sldId id="312" r:id="rId15"/>
    <p:sldId id="313" r:id="rId16"/>
    <p:sldId id="303" r:id="rId17"/>
  </p:sldIdLst>
  <p:sldSz cx="12192000" cy="6858000"/>
  <p:notesSz cx="6858000" cy="9144000"/>
  <p:embeddedFontLst>
    <p:embeddedFont>
      <p:font typeface="Avenir Next LT Pro" panose="020B0504020202020204" pitchFamily="34" charset="0"/>
      <p:regular r:id="rId20"/>
      <p:bold r:id="rId21"/>
      <p:italic r:id="rId22"/>
      <p:boldItalic r:id="rId23"/>
    </p:embeddedFon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Segoe UI" panose="020B0502040204020203" pitchFamily="34" charset="0"/>
      <p:regular r:id="rId28"/>
      <p:bold r:id="rId29"/>
      <p:italic r:id="rId30"/>
      <p:boldItalic r:id="rId31"/>
    </p:embeddedFont>
    <p:embeddedFont>
      <p:font typeface="Segoe UI Black" panose="020B0A02040204020203" pitchFamily="34" charset="0"/>
      <p:bold r:id="rId32"/>
      <p:boldItalic r:id="rId33"/>
    </p:embeddedFont>
    <p:embeddedFont>
      <p:font typeface="Speak Pro" panose="020B0504020101020102" pitchFamily="34" charset="0"/>
      <p:regular r:id="rId34"/>
      <p:bold r:id="rId35"/>
      <p:italic r:id="rId36"/>
      <p:boldItalic r:id="rId3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2782" autoAdjust="0"/>
  </p:normalViewPr>
  <p:slideViewPr>
    <p:cSldViewPr snapToGrid="0">
      <p:cViewPr varScale="1">
        <p:scale>
          <a:sx n="73" d="100"/>
          <a:sy n="73" d="100"/>
        </p:scale>
        <p:origin x="48" y="376"/>
      </p:cViewPr>
      <p:guideLst/>
    </p:cSldViewPr>
  </p:slideViewPr>
  <p:outlineViewPr>
    <p:cViewPr>
      <p:scale>
        <a:sx n="33" d="100"/>
        <a:sy n="33" d="100"/>
      </p:scale>
      <p:origin x="0" y="-3354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0" d="100"/>
          <a:sy n="60" d="100"/>
        </p:scale>
        <p:origin x="3187" y="4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7.fntdata"/><Relationship Id="rId39" Type="http://schemas.openxmlformats.org/officeDocument/2006/relationships/viewProps" Target="viewProps.xml"/><Relationship Id="rId21" Type="http://schemas.openxmlformats.org/officeDocument/2006/relationships/font" Target="fonts/font2.fntdata"/><Relationship Id="rId34" Type="http://schemas.openxmlformats.org/officeDocument/2006/relationships/font" Target="fonts/font15.fntdata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font" Target="fonts/font18.fntdata"/><Relationship Id="rId40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font" Target="fonts/font17.fntdata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31" Type="http://schemas.openxmlformats.org/officeDocument/2006/relationships/font" Target="fonts/font12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font" Target="fonts/font16.fntdata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6.fntdata"/><Relationship Id="rId33" Type="http://schemas.openxmlformats.org/officeDocument/2006/relationships/font" Target="fonts/font14.fntdata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4FA9168-1AA0-4330-93C8-8A2BC786DAA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5761D6-F269-4E92-99D5-40AC843D869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8C0DD2-AAFF-40FB-B1D5-B76D6B9F63F5}" type="datetimeFigureOut">
              <a:rPr lang="en-US" smtClean="0"/>
              <a:t>11/21/2020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2D8426-202C-4385-BEF1-8D0C15BC743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F91F5F-CE2D-4C59-9BE8-D5C9660BC83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82E420-31C0-4FAB-9C47-370244A3A0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3939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EAA7A3-4278-43C6-8774-F62FA0274339}" type="datetimeFigureOut">
              <a:rPr lang="en-US" smtClean="0"/>
              <a:t>11/21/2020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BDF500-FE05-4D50-AB42-37EDEB80A66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49205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https://en.wikipedia.org/wiki/Poutine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dirty="0"/>
              <a:t>“</a:t>
            </a:r>
            <a:r>
              <a:rPr lang="en-US" dirty="0"/>
              <a:t>[…] </a:t>
            </a:r>
            <a:r>
              <a:rPr lang="en-CA" dirty="0" err="1"/>
              <a:t>french</a:t>
            </a:r>
            <a:r>
              <a:rPr lang="en-CA" dirty="0"/>
              <a:t> fries and cheese curds topped with a brown gravy </a:t>
            </a:r>
            <a:r>
              <a:rPr lang="en-US" dirty="0"/>
              <a:t>[…]”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CA" dirty="0"/>
              <a:t>“</a:t>
            </a:r>
            <a:r>
              <a:rPr lang="en-US" dirty="0"/>
              <a:t>[…] </a:t>
            </a:r>
            <a:r>
              <a:rPr lang="en-CA" dirty="0"/>
              <a:t>emerged in Quebec in the late 1950s </a:t>
            </a:r>
            <a:r>
              <a:rPr lang="en-US" dirty="0"/>
              <a:t>[…]”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CA" dirty="0"/>
              <a:t>“</a:t>
            </a:r>
            <a:r>
              <a:rPr lang="en-US" dirty="0"/>
              <a:t>[…] </a:t>
            </a:r>
            <a:r>
              <a:rPr lang="en-CA" dirty="0"/>
              <a:t>Several restaurants in the area claim to be the originators of the dish, but no consensus exists </a:t>
            </a:r>
            <a:r>
              <a:rPr lang="en-US" dirty="0"/>
              <a:t>[…]” </a:t>
            </a:r>
            <a:r>
              <a:rPr lang="en-CA" dirty="0">
                <a:sym typeface="Wingdings" panose="05000000000000000000" pitchFamily="2" charset="2"/>
              </a:rPr>
              <a:t> I already visited the Roy </a:t>
            </a:r>
            <a:r>
              <a:rPr lang="en-CA" dirty="0" err="1">
                <a:sym typeface="Wingdings" panose="05000000000000000000" pitchFamily="2" charset="2"/>
              </a:rPr>
              <a:t>Jucep</a:t>
            </a:r>
            <a:r>
              <a:rPr lang="en-CA" dirty="0">
                <a:sym typeface="Wingdings" panose="05000000000000000000" pitchFamily="2" charset="2"/>
              </a:rPr>
              <a:t> 2-3 times and I find it pretty good!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BDF500-FE05-4D50-AB42-37EDEB80A66C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79323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BDF500-FE05-4D50-AB42-37EDEB80A66C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31179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BDF500-FE05-4D50-AB42-37EDEB80A66C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19980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“[…] Mascot</a:t>
            </a:r>
          </a:p>
          <a:p>
            <a:r>
              <a:rPr lang="en-CA" dirty="0"/>
              <a:t>GitHub's mascot is an anthropomorphized "</a:t>
            </a:r>
            <a:r>
              <a:rPr lang="en-CA" dirty="0" err="1"/>
              <a:t>octocat</a:t>
            </a:r>
            <a:r>
              <a:rPr lang="en-CA" dirty="0"/>
              <a:t>" with five octopus-like arms. The character was created by graphic designer Simon Oxley as clip art to sell on iStock, a website that enables designers to market royalty-free digital images. GitHub became interested in Oxley's work after Twitter selected a bird that he designed for their own logo. The illustration GitHub chose was a character that Oxley had named </a:t>
            </a:r>
            <a:r>
              <a:rPr lang="en-CA" dirty="0" err="1"/>
              <a:t>Octopuss</a:t>
            </a:r>
            <a:r>
              <a:rPr lang="en-CA" dirty="0"/>
              <a:t>. Since GitHub wanted </a:t>
            </a:r>
            <a:r>
              <a:rPr lang="en-CA" dirty="0" err="1"/>
              <a:t>Octopuss</a:t>
            </a:r>
            <a:r>
              <a:rPr lang="en-CA" dirty="0"/>
              <a:t> for their logo (a use that the iStock license disallows), they negotiated with Oxley to buy exclusive rights to the image.</a:t>
            </a:r>
          </a:p>
          <a:p>
            <a:endParaRPr lang="en-CA" dirty="0"/>
          </a:p>
          <a:p>
            <a:r>
              <a:rPr lang="en-CA" dirty="0"/>
              <a:t>GitHub renamed </a:t>
            </a:r>
            <a:r>
              <a:rPr lang="en-CA" dirty="0" err="1"/>
              <a:t>Octopuss</a:t>
            </a:r>
            <a:r>
              <a:rPr lang="en-CA" dirty="0"/>
              <a:t> to </a:t>
            </a:r>
            <a:r>
              <a:rPr lang="en-CA" dirty="0" err="1"/>
              <a:t>Octocat</a:t>
            </a:r>
            <a:r>
              <a:rPr lang="en-CA" dirty="0"/>
              <a:t>, and trademarked the character along with the new name. Later, GitHub hired illustrator Cameron </a:t>
            </a:r>
            <a:r>
              <a:rPr lang="en-CA" dirty="0" err="1"/>
              <a:t>McEfee</a:t>
            </a:r>
            <a:r>
              <a:rPr lang="en-CA" dirty="0"/>
              <a:t> to adapt </a:t>
            </a:r>
            <a:r>
              <a:rPr lang="en-CA" dirty="0" err="1"/>
              <a:t>Octocat</a:t>
            </a:r>
            <a:r>
              <a:rPr lang="en-CA" dirty="0"/>
              <a:t> for different purposes on the website and promotional materials; </a:t>
            </a:r>
            <a:r>
              <a:rPr lang="en-CA" dirty="0" err="1"/>
              <a:t>McEfee</a:t>
            </a:r>
            <a:r>
              <a:rPr lang="en-CA" dirty="0"/>
              <a:t> and various GitHub users have since created hundreds of variations of the character, which are available on The </a:t>
            </a:r>
            <a:r>
              <a:rPr lang="en-CA" dirty="0" err="1"/>
              <a:t>Octodex</a:t>
            </a:r>
            <a:r>
              <a:rPr lang="en-CA" dirty="0"/>
              <a:t>. […]”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BDF500-FE05-4D50-AB42-37EDEB80A66C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76059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BDF500-FE05-4D50-AB42-37EDEB80A66C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80734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BDF500-FE05-4D50-AB42-37EDEB80A66C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92548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25A1ED5E-125E-4828-9BC6-A73A2C8B88E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318288"/>
            <a:ext cx="8807116" cy="2387600"/>
          </a:xfrm>
        </p:spPr>
        <p:txBody>
          <a:bodyPr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3052756"/>
            <a:ext cx="9144000" cy="1397991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Lorem Ipsum</a:t>
            </a:r>
            <a:br>
              <a:rPr lang="en-US" dirty="0"/>
            </a:br>
            <a:r>
              <a:rPr lang="en-US" dirty="0"/>
              <a:t>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EBFB3C-F5CB-4FF4-9626-146326B1E467}" type="datetime1">
              <a:rPr lang="en-US" smtClean="0"/>
              <a:t>11/21/2020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0"/>
            <a:ext cx="144000" cy="248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2897709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84AF3E3-F20C-4D84-A158-6DFC09B69A9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0391274" y="6172200"/>
            <a:ext cx="13716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32342D9-9DBE-4809-840C-62844DDC034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6048" y="5396630"/>
            <a:ext cx="1460500" cy="481013"/>
          </a:xfrm>
        </p:spPr>
        <p:txBody>
          <a:bodyPr/>
          <a:lstStyle>
            <a:lvl1pPr marL="0" indent="0" algn="r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3267817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1700327"/>
            <a:ext cx="4143555" cy="1536580"/>
          </a:xfrm>
        </p:spPr>
        <p:txBody>
          <a:bodyPr/>
          <a:lstStyle>
            <a:lvl1pPr>
              <a:defRPr>
                <a:gradFill flip="none" rotWithShape="1"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  <a:tileRect/>
                </a:gradFill>
              </a:defRPr>
            </a:lvl1pPr>
          </a:lstStyle>
          <a:p>
            <a:r>
              <a:rPr lang="en-US" dirty="0"/>
              <a:t>CONTENT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18B931-E896-4471-A71A-819D3B6829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4145" y="2138878"/>
            <a:ext cx="4361941" cy="31229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i="0">
                <a:solidFill>
                  <a:schemeClr val="bg1"/>
                </a:solidFill>
              </a:defRPr>
            </a:lvl1pPr>
            <a:lvl2pPr marL="457200" indent="0">
              <a:buNone/>
              <a:defRPr sz="1800" i="1">
                <a:solidFill>
                  <a:schemeClr val="bg1"/>
                </a:solidFill>
              </a:defRPr>
            </a:lvl2pPr>
            <a:lvl3pPr marL="914400" indent="0">
              <a:buNone/>
              <a:defRPr sz="1600" i="1">
                <a:solidFill>
                  <a:schemeClr val="bg1"/>
                </a:solidFill>
              </a:defRPr>
            </a:lvl3pPr>
            <a:lvl4pPr marL="1371600" indent="0">
              <a:buNone/>
              <a:defRPr sz="1400" i="1">
                <a:solidFill>
                  <a:schemeClr val="bg1"/>
                </a:solidFill>
              </a:defRPr>
            </a:lvl4pPr>
            <a:lvl5pPr marL="1828800" indent="0">
              <a:buNone/>
              <a:defRPr sz="1400" i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865D4-BE98-46E3-A6B7-4F34A5E5D254}" type="datetime1">
              <a:rPr lang="en-US" smtClean="0"/>
              <a:t>11/21/2020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1941196"/>
            <a:ext cx="72000" cy="93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666741" y="3139153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itle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527519" y="3279799"/>
            <a:ext cx="4143555" cy="692595"/>
          </a:xfrm>
        </p:spPr>
        <p:txBody>
          <a:bodyPr>
            <a:normAutofit/>
          </a:bodyPr>
          <a:lstStyle>
            <a:lvl1pPr marL="0" indent="0" algn="l">
              <a:buNone/>
              <a:defRPr sz="2500" b="1" i="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Slide Subtitle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30568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C2864D1B-05AA-49BC-BA1A-52FAC02DA92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F4F6DA-C141-44B8-A3D2-B717A87A83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2316701"/>
            <a:ext cx="10515600" cy="1500187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SECTION</a:t>
            </a:r>
            <a:br>
              <a:rPr lang="en-US" dirty="0"/>
            </a:br>
            <a:r>
              <a:rPr lang="en-US" dirty="0"/>
              <a:t>DIVIDER SLIDE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2DD7E2-5C7F-4027-B814-C7CC0E8D95A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28800" y="4083026"/>
            <a:ext cx="10515600" cy="770328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Subtitle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702D73-8A0A-45AB-A4F6-F8D00BF25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060C0-AC53-4D64-ABD7-4A55C0A77859}" type="datetime1">
              <a:rPr lang="en-US" smtClean="0"/>
              <a:t>11/21/2020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ABD5BA-639F-449E-A055-BE79772AE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B626F1-D33A-4FC7-A75F-B53331D9D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900A71E-3FCF-4E9F-9CE1-574118517636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FACAE552-11D7-45BF-8B66-071AE054F7B4}"/>
              </a:ext>
            </a:extLst>
          </p:cNvPr>
          <p:cNvSpPr/>
          <p:nvPr userDrawn="1"/>
        </p:nvSpPr>
        <p:spPr>
          <a:xfrm>
            <a:off x="687289" y="0"/>
            <a:ext cx="72000" cy="367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14F7723-8043-4A0B-B2AB-BCF5A44ED246}"/>
              </a:ext>
            </a:extLst>
          </p:cNvPr>
          <p:cNvCxnSpPr/>
          <p:nvPr userDrawn="1"/>
        </p:nvCxnSpPr>
        <p:spPr>
          <a:xfrm>
            <a:off x="1068863" y="3940727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5E0C289-2BC1-4B83-96F5-C1B9E010D027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5F65E082-5015-4DA2-9655-AE200511FDB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CB5B0FB-5693-42A3-BD99-CA01387F8DFE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36540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C2864D1B-05AA-49BC-BA1A-52FAC02DA92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F4F6DA-C141-44B8-A3D2-B717A87A83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2781919"/>
            <a:ext cx="10515600" cy="1500187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SECTION</a:t>
            </a:r>
            <a:br>
              <a:rPr lang="en-US" dirty="0"/>
            </a:br>
            <a:r>
              <a:rPr lang="en-US" dirty="0"/>
              <a:t>DIVIDER SLIDE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2DD7E2-5C7F-4027-B814-C7CC0E8D95A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28800" y="4548244"/>
            <a:ext cx="10515600" cy="770328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Subtitle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702D73-8A0A-45AB-A4F6-F8D00BF25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BC66F-F4C2-4254-902A-540C5FFDD766}" type="datetime1">
              <a:rPr lang="en-US" smtClean="0"/>
              <a:t>11/21/2020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ABD5BA-639F-449E-A055-BE79772AE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28800" y="6159402"/>
            <a:ext cx="2919886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B626F1-D33A-4FC7-A75F-B53331D9D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ACAE552-11D7-45BF-8B66-071AE054F7B4}"/>
              </a:ext>
            </a:extLst>
          </p:cNvPr>
          <p:cNvSpPr/>
          <p:nvPr userDrawn="1"/>
        </p:nvSpPr>
        <p:spPr>
          <a:xfrm>
            <a:off x="687289" y="3186000"/>
            <a:ext cx="72000" cy="367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14F7723-8043-4A0B-B2AB-BCF5A44ED246}"/>
              </a:ext>
            </a:extLst>
          </p:cNvPr>
          <p:cNvCxnSpPr/>
          <p:nvPr userDrawn="1"/>
        </p:nvCxnSpPr>
        <p:spPr>
          <a:xfrm>
            <a:off x="1068863" y="4405945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5E0C289-2BC1-4B83-96F5-C1B9E010D027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5F65E082-5015-4DA2-9655-AE200511FDB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CB5B0FB-5693-42A3-BD99-CA01387F8DFE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19562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4F6DA-C141-44B8-A3D2-B717A87A83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98820" y="4537309"/>
            <a:ext cx="9384760" cy="915873"/>
          </a:xfrm>
        </p:spPr>
        <p:txBody>
          <a:bodyPr anchor="b">
            <a:normAutofit/>
          </a:bodyPr>
          <a:lstStyle>
            <a:lvl1pPr>
              <a:defRPr sz="4000"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SECTION DIVIDER SLIDE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ABAA4CC-3D2B-49F9-B077-001CA4738B89}"/>
              </a:ext>
            </a:extLst>
          </p:cNvPr>
          <p:cNvSpPr/>
          <p:nvPr userDrawn="1"/>
        </p:nvSpPr>
        <p:spPr>
          <a:xfrm>
            <a:off x="0" y="0"/>
            <a:ext cx="12192000" cy="4446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702D73-8A0A-45AB-A4F6-F8D00BF25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453F6-9CD2-44E4-BBC5-2899F0ED8F61}" type="datetime1">
              <a:rPr lang="en-US" smtClean="0"/>
              <a:t>11/21/2020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ABD5BA-639F-449E-A055-BE79772AE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98819" y="6159402"/>
            <a:ext cx="2616158" cy="384202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B626F1-D33A-4FC7-A75F-B53331D9D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95CBEC59-7FF9-4688-98DF-89832A0C902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5E0C289-2BC1-4B83-96F5-C1B9E010D027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5F65E082-5015-4DA2-9655-AE200511FDB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CB5B0FB-5693-42A3-BD99-CA01387F8DFE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E2523DB2-F162-4E92-B6E1-B5E87D5D8ACF}"/>
              </a:ext>
            </a:extLst>
          </p:cNvPr>
          <p:cNvSpPr/>
          <p:nvPr userDrawn="1"/>
        </p:nvSpPr>
        <p:spPr>
          <a:xfrm>
            <a:off x="1283369" y="4914000"/>
            <a:ext cx="72000" cy="1944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316CC9B7-E806-4C95-96A5-EEEEBB4E99A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698820" y="5702936"/>
            <a:ext cx="9384760" cy="526936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500" b="1" i="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Subtitle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95F7760-B839-4F89-B618-3371C8B08414}"/>
              </a:ext>
            </a:extLst>
          </p:cNvPr>
          <p:cNvCxnSpPr/>
          <p:nvPr userDrawn="1"/>
        </p:nvCxnSpPr>
        <p:spPr>
          <a:xfrm>
            <a:off x="1838883" y="5560637"/>
            <a:ext cx="630936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020716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37245BE-F984-498B-9CBB-C4DDD775060D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F4F6DA-C141-44B8-A3D2-B717A87A83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20" y="2316701"/>
            <a:ext cx="9556063" cy="1500187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SECTION</a:t>
            </a:r>
            <a:br>
              <a:rPr lang="en-US" dirty="0"/>
            </a:br>
            <a:r>
              <a:rPr lang="en-US" dirty="0"/>
              <a:t>DIVIDER SLIDE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2DD7E2-5C7F-4027-B814-C7CC0E8D95A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27520" y="4083026"/>
            <a:ext cx="9556064" cy="770328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Subtitle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702D73-8A0A-45AB-A4F6-F8D00BF25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19AD0-5F22-4AC8-A079-4E7FF62CE0BA}" type="datetime1">
              <a:rPr lang="en-US" smtClean="0"/>
              <a:t>11/21/2020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ABD5BA-639F-449E-A055-BE79772AE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B626F1-D33A-4FC7-A75F-B53331D9D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ACAE552-11D7-45BF-8B66-071AE054F7B4}"/>
              </a:ext>
            </a:extLst>
          </p:cNvPr>
          <p:cNvSpPr/>
          <p:nvPr userDrawn="1"/>
        </p:nvSpPr>
        <p:spPr>
          <a:xfrm>
            <a:off x="1285167" y="255684"/>
            <a:ext cx="72000" cy="34119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14F7723-8043-4A0B-B2AB-BCF5A44ED246}"/>
              </a:ext>
            </a:extLst>
          </p:cNvPr>
          <p:cNvCxnSpPr/>
          <p:nvPr userDrawn="1"/>
        </p:nvCxnSpPr>
        <p:spPr>
          <a:xfrm>
            <a:off x="1666742" y="3940727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5E0C289-2BC1-4B83-96F5-C1B9E010D027}"/>
              </a:ext>
            </a:extLst>
          </p:cNvPr>
          <p:cNvCxnSpPr>
            <a:cxnSpLocks/>
          </p:cNvCxnSpPr>
          <p:nvPr userDrawn="1"/>
        </p:nvCxnSpPr>
        <p:spPr>
          <a:xfrm>
            <a:off x="10939723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5F65E082-5015-4DA2-9655-AE200511FDB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32539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A8760C4-08C1-4929-A6AE-568F67883880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69AE345-7CB6-4F86-99E6-C8B881714A2B}"/>
              </a:ext>
            </a:extLst>
          </p:cNvPr>
          <p:cNvCxnSpPr>
            <a:cxnSpLocks/>
          </p:cNvCxnSpPr>
          <p:nvPr userDrawn="1"/>
        </p:nvCxnSpPr>
        <p:spPr>
          <a:xfrm>
            <a:off x="256374" y="6168360"/>
            <a:ext cx="1508418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77401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1443655"/>
            <a:ext cx="4143555" cy="153658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SECTION</a:t>
            </a:r>
            <a:br>
              <a:rPr lang="en-US" dirty="0"/>
            </a:br>
            <a:r>
              <a:rPr lang="en-US" dirty="0"/>
              <a:t>DIVIDER 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FFA05-2726-422B-A595-CD6EE4C03A22}" type="datetime1">
              <a:rPr lang="en-US" smtClean="0"/>
              <a:t>11/21/2020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1684524"/>
            <a:ext cx="72000" cy="9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666741" y="2882481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itle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527519" y="3023127"/>
            <a:ext cx="4143555" cy="692595"/>
          </a:xfrm>
        </p:spPr>
        <p:txBody>
          <a:bodyPr>
            <a:normAutofit/>
          </a:bodyPr>
          <a:lstStyle>
            <a:lvl1pPr marL="0" indent="0" algn="l">
              <a:buNone/>
              <a:defRPr sz="25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Slide Subtitle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59905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1700327"/>
            <a:ext cx="4143555" cy="1536580"/>
          </a:xfrm>
        </p:spPr>
        <p:txBody>
          <a:bodyPr/>
          <a:lstStyle>
            <a:lvl1pPr>
              <a:defRPr>
                <a:gradFill flip="none" rotWithShape="1"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  <a:tileRect/>
                </a:gradFill>
              </a:defRPr>
            </a:lvl1pPr>
          </a:lstStyle>
          <a:p>
            <a:r>
              <a:rPr lang="en-US" dirty="0"/>
              <a:t>SECTION</a:t>
            </a:r>
            <a:br>
              <a:rPr lang="en-US" dirty="0"/>
            </a:br>
            <a:r>
              <a:rPr lang="en-US" dirty="0"/>
              <a:t>DIVIDER 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DC830-91D4-4D76-B486-41F29E6EE30C}" type="datetime1">
              <a:rPr lang="en-US" smtClean="0"/>
              <a:t>11/21/2020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1941196"/>
            <a:ext cx="72000" cy="93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666741" y="3139153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itle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527519" y="3279799"/>
            <a:ext cx="4143555" cy="692595"/>
          </a:xfrm>
        </p:spPr>
        <p:txBody>
          <a:bodyPr>
            <a:normAutofit/>
          </a:bodyPr>
          <a:lstStyle>
            <a:lvl1pPr marL="0" indent="0" algn="l">
              <a:buNone/>
              <a:defRPr sz="2500" b="1" i="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Slide Subtitle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59291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77A75830-97F6-4D74-A47F-8CD50EFD373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195AFA-7DE7-4BBC-AE6C-B5FAE8A371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724195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TWO CONTENT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8AFDAC-3A23-4F5B-B2BE-CDF8D1AFCF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8800" y="2272009"/>
            <a:ext cx="5157787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BD9244-253B-4F61-9F15-81C783E03B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8800" y="3386142"/>
            <a:ext cx="5157787" cy="2773258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A65450-4B24-4A6B-9987-1F3CF67B41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84744" y="2272009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53D5824-9ACF-4E5F-AC80-9ACD7B67F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55260-6F71-4500-AA56-E197C8A5E92E}" type="datetime1">
              <a:rPr lang="en-US" smtClean="0"/>
              <a:t>11/21/2020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2F28EAD-9FFC-4EDD-96C6-CDAF179BA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D156D5-5DCA-446B-8C31-2251F7ECE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54CE474-0060-44FE-B47E-DA6AF06C369C}"/>
              </a:ext>
            </a:extLst>
          </p:cNvPr>
          <p:cNvSpPr/>
          <p:nvPr userDrawn="1"/>
        </p:nvSpPr>
        <p:spPr>
          <a:xfrm>
            <a:off x="687289" y="0"/>
            <a:ext cx="72000" cy="1828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50FF488-85D0-4162-BF82-7F9DAA427094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726B73F3-1DAC-413E-B204-D9A6E14725E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78574EA-1B80-4D53-A1C5-929097CBD6A1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2DDB37A-C70A-4701-A519-6A882408133A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DEED813-3D7D-4166-A729-7E883823CD5E}"/>
              </a:ext>
            </a:extLst>
          </p:cNvPr>
          <p:cNvCxnSpPr/>
          <p:nvPr userDrawn="1"/>
        </p:nvCxnSpPr>
        <p:spPr>
          <a:xfrm>
            <a:off x="1068863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1CC230C-5438-4284-8FAA-05E533A44A5C}"/>
              </a:ext>
            </a:extLst>
          </p:cNvPr>
          <p:cNvCxnSpPr/>
          <p:nvPr userDrawn="1"/>
        </p:nvCxnSpPr>
        <p:spPr>
          <a:xfrm>
            <a:off x="6412241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ED988384-E3A4-482D-94EF-A8F8894AA508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6310145" y="3386142"/>
            <a:ext cx="5157787" cy="2773258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1059006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0A30FC14-A5B3-4B00-8DE8-B6E28CF32743}"/>
              </a:ext>
            </a:extLst>
          </p:cNvPr>
          <p:cNvSpPr/>
          <p:nvPr userDrawn="1"/>
        </p:nvSpPr>
        <p:spPr>
          <a:xfrm>
            <a:off x="0" y="5532437"/>
            <a:ext cx="12192000" cy="1325563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195AFA-7DE7-4BBC-AE6C-B5FAE8A371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724195"/>
            <a:ext cx="10515600" cy="1325563"/>
          </a:xfrm>
        </p:spPr>
        <p:txBody>
          <a:bodyPr/>
          <a:lstStyle>
            <a:lvl1pPr>
              <a:defRPr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TWO CONTENT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8AFDAC-3A23-4F5B-B2BE-CDF8D1AFCF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8800" y="2272009"/>
            <a:ext cx="5157787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BD9244-253B-4F61-9F15-81C783E03B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8800" y="3386142"/>
            <a:ext cx="5157787" cy="2015247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A65450-4B24-4A6B-9987-1F3CF67B41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84744" y="2272009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D9DAC08-B52B-4DCC-9D22-E4E54E7116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84744" y="3386142"/>
            <a:ext cx="5183188" cy="2015247"/>
          </a:xfrm>
        </p:spPr>
        <p:txBody>
          <a:bodyPr>
            <a:normAutofit/>
          </a:bodyPr>
          <a:lstStyle>
            <a:lvl1pPr marL="180000" indent="-180000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53D5824-9ACF-4E5F-AC80-9ACD7B67F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401007-55FE-4B9E-99B0-5FCA5C63BEEE}" type="datetime1">
              <a:rPr lang="en-US" smtClean="0"/>
              <a:t>11/21/2020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2F28EAD-9FFC-4EDD-96C6-CDAF179BA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D156D5-5DCA-446B-8C31-2251F7ECE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54CE474-0060-44FE-B47E-DA6AF06C369C}"/>
              </a:ext>
            </a:extLst>
          </p:cNvPr>
          <p:cNvSpPr/>
          <p:nvPr userDrawn="1"/>
        </p:nvSpPr>
        <p:spPr>
          <a:xfrm>
            <a:off x="687289" y="0"/>
            <a:ext cx="72000" cy="18288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50FF488-85D0-4162-BF82-7F9DAA427094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726B73F3-1DAC-413E-B204-D9A6E14725E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78574EA-1B80-4D53-A1C5-929097CBD6A1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2DDB37A-C70A-4701-A519-6A882408133A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DEED813-3D7D-4166-A729-7E883823CD5E}"/>
              </a:ext>
            </a:extLst>
          </p:cNvPr>
          <p:cNvCxnSpPr/>
          <p:nvPr userDrawn="1"/>
        </p:nvCxnSpPr>
        <p:spPr>
          <a:xfrm>
            <a:off x="1068863" y="3226963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1CC230C-5438-4284-8FAA-05E533A44A5C}"/>
              </a:ext>
            </a:extLst>
          </p:cNvPr>
          <p:cNvCxnSpPr/>
          <p:nvPr userDrawn="1"/>
        </p:nvCxnSpPr>
        <p:spPr>
          <a:xfrm>
            <a:off x="6412241" y="3226963"/>
            <a:ext cx="630936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027741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CBBFDD45-3FE7-46CA-9142-8DBABF181C24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195AFA-7DE7-4BBC-AE6C-B5FAE8A371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724195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TWO CONTENT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8AFDAC-3A23-4F5B-B2BE-CDF8D1AFCF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8800" y="2272009"/>
            <a:ext cx="5157787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A65450-4B24-4A6B-9987-1F3CF67B41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84744" y="2272009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53D5824-9ACF-4E5F-AC80-9ACD7B67F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71A2B-ADE3-40A2-A02A-09FC8B80F731}" type="datetime1">
              <a:rPr lang="en-US" smtClean="0"/>
              <a:t>11/21/2020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2F28EAD-9FFC-4EDD-96C6-CDAF179BA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D156D5-5DCA-446B-8C31-2251F7ECE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54CE474-0060-44FE-B47E-DA6AF06C369C}"/>
              </a:ext>
            </a:extLst>
          </p:cNvPr>
          <p:cNvSpPr/>
          <p:nvPr userDrawn="1"/>
        </p:nvSpPr>
        <p:spPr>
          <a:xfrm>
            <a:off x="687288" y="255684"/>
            <a:ext cx="72000" cy="15731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DEED813-3D7D-4166-A729-7E883823CD5E}"/>
              </a:ext>
            </a:extLst>
          </p:cNvPr>
          <p:cNvCxnSpPr/>
          <p:nvPr userDrawn="1"/>
        </p:nvCxnSpPr>
        <p:spPr>
          <a:xfrm>
            <a:off x="1068863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1CC230C-5438-4284-8FAA-05E533A44A5C}"/>
              </a:ext>
            </a:extLst>
          </p:cNvPr>
          <p:cNvCxnSpPr/>
          <p:nvPr userDrawn="1"/>
        </p:nvCxnSpPr>
        <p:spPr>
          <a:xfrm>
            <a:off x="6412241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28791ED-1F60-48B9-B73C-7835714E670D}"/>
              </a:ext>
            </a:extLst>
          </p:cNvPr>
          <p:cNvCxnSpPr>
            <a:cxnSpLocks/>
          </p:cNvCxnSpPr>
          <p:nvPr userDrawn="1"/>
        </p:nvCxnSpPr>
        <p:spPr>
          <a:xfrm>
            <a:off x="10939723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15">
            <a:extLst>
              <a:ext uri="{FF2B5EF4-FFF2-40B4-BE49-F238E27FC236}">
                <a16:creationId xmlns:a16="http://schemas.microsoft.com/office/drawing/2014/main" id="{F968FAF7-548C-4383-BE8C-5A194EC21F1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32539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BEDEE03-9903-44CE-8EB8-22B19F5E8DD7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FE8DF3E-FD5B-4215-B847-DFFB761C21A4}"/>
              </a:ext>
            </a:extLst>
          </p:cNvPr>
          <p:cNvCxnSpPr>
            <a:cxnSpLocks/>
          </p:cNvCxnSpPr>
          <p:nvPr userDrawn="1"/>
        </p:nvCxnSpPr>
        <p:spPr>
          <a:xfrm>
            <a:off x="256374" y="6168360"/>
            <a:ext cx="1508418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C2B73E5D-AD65-4FEE-89DE-2E2643A345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8800" y="3386142"/>
            <a:ext cx="5157787" cy="2773258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Content Placeholder 3">
            <a:extLst>
              <a:ext uri="{FF2B5EF4-FFF2-40B4-BE49-F238E27FC236}">
                <a16:creationId xmlns:a16="http://schemas.microsoft.com/office/drawing/2014/main" id="{E10D0906-57D4-410E-823B-3BAD416949E1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6310145" y="3386142"/>
            <a:ext cx="5157787" cy="2773258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973930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2522758"/>
            <a:ext cx="8807116" cy="2387600"/>
          </a:xfrm>
        </p:spPr>
        <p:txBody>
          <a:bodyPr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5257226"/>
            <a:ext cx="9144000" cy="1397991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Lorem Ipsum</a:t>
            </a:r>
            <a:br>
              <a:rPr lang="en-US" dirty="0"/>
            </a:br>
            <a:r>
              <a:rPr lang="en-US" dirty="0"/>
              <a:t>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174AC-6E10-46E9-BC4A-4E3A595D534E}" type="datetime1">
              <a:rPr lang="en-US" smtClean="0"/>
              <a:t>11/21/2020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3438000"/>
            <a:ext cx="144000" cy="342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5102179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84AF3E3-F20C-4D84-A158-6DFC09B69A9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0391274" y="685801"/>
            <a:ext cx="13716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32342D9-9DBE-4809-840C-62844DDC034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6048" y="1015979"/>
            <a:ext cx="1460500" cy="481013"/>
          </a:xfrm>
        </p:spPr>
        <p:txBody>
          <a:bodyPr/>
          <a:lstStyle>
            <a:lvl1pPr marL="0" indent="0" algn="r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6874461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4D589D6B-831D-4563-A99C-EBE2564083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55328" y="2272009"/>
            <a:ext cx="4759643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630859"/>
            <a:ext cx="4143555" cy="153658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TWO CONTENT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3913D-DE21-4303-8F9D-A21ACDBC3B69}" type="datetime1">
              <a:rPr lang="en-US" smtClean="0"/>
              <a:t>11/21/2020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73B77664-6718-4048-AA03-DCFB4D6D88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911272" y="2272009"/>
            <a:ext cx="4783083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6ECB7AA-A238-4E2E-8A06-0B7C8B62A61D}"/>
              </a:ext>
            </a:extLst>
          </p:cNvPr>
          <p:cNvCxnSpPr>
            <a:cxnSpLocks/>
          </p:cNvCxnSpPr>
          <p:nvPr userDrawn="1"/>
        </p:nvCxnSpPr>
        <p:spPr>
          <a:xfrm>
            <a:off x="1695391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34F3080-CEDC-41FB-BA9C-9C93575A8C71}"/>
              </a:ext>
            </a:extLst>
          </p:cNvPr>
          <p:cNvCxnSpPr>
            <a:cxnSpLocks/>
          </p:cNvCxnSpPr>
          <p:nvPr userDrawn="1"/>
        </p:nvCxnSpPr>
        <p:spPr>
          <a:xfrm>
            <a:off x="7038769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ontent Placeholder 3">
            <a:extLst>
              <a:ext uri="{FF2B5EF4-FFF2-40B4-BE49-F238E27FC236}">
                <a16:creationId xmlns:a16="http://schemas.microsoft.com/office/drawing/2014/main" id="{757A12BA-9C40-44B2-BB42-FE7A1F89A090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1527519" y="3386142"/>
            <a:ext cx="4783074" cy="2773258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16A390F6-1520-488F-97A9-78F0B2119006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6911271" y="3386142"/>
            <a:ext cx="4783075" cy="2773258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9026708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4D589D6B-831D-4563-A99C-EBE2564083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55329" y="2272009"/>
            <a:ext cx="4540672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630859"/>
            <a:ext cx="4143555" cy="1536580"/>
          </a:xfrm>
        </p:spPr>
        <p:txBody>
          <a:bodyPr/>
          <a:lstStyle>
            <a:lvl1pPr>
              <a:defRPr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TWO CONTENT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1E45D-B5D1-4EF4-9967-78E83BC898CC}" type="datetime1">
              <a:rPr lang="en-US" smtClean="0"/>
              <a:t>11/21/2020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73B77664-6718-4048-AA03-DCFB4D6D88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911272" y="2272009"/>
            <a:ext cx="4783083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6ECB7AA-A238-4E2E-8A06-0B7C8B62A61D}"/>
              </a:ext>
            </a:extLst>
          </p:cNvPr>
          <p:cNvCxnSpPr>
            <a:cxnSpLocks/>
          </p:cNvCxnSpPr>
          <p:nvPr userDrawn="1"/>
        </p:nvCxnSpPr>
        <p:spPr>
          <a:xfrm>
            <a:off x="1695391" y="3226963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34F3080-CEDC-41FB-BA9C-9C93575A8C71}"/>
              </a:ext>
            </a:extLst>
          </p:cNvPr>
          <p:cNvCxnSpPr>
            <a:cxnSpLocks/>
          </p:cNvCxnSpPr>
          <p:nvPr userDrawn="1"/>
        </p:nvCxnSpPr>
        <p:spPr>
          <a:xfrm>
            <a:off x="7038769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ontent Placeholder 3">
            <a:extLst>
              <a:ext uri="{FF2B5EF4-FFF2-40B4-BE49-F238E27FC236}">
                <a16:creationId xmlns:a16="http://schemas.microsoft.com/office/drawing/2014/main" id="{80E9747C-D5E4-4606-9D3D-103BF578726B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1527519" y="3386142"/>
            <a:ext cx="4559068" cy="2773258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Content Placeholder 3">
            <a:extLst>
              <a:ext uri="{FF2B5EF4-FFF2-40B4-BE49-F238E27FC236}">
                <a16:creationId xmlns:a16="http://schemas.microsoft.com/office/drawing/2014/main" id="{C45F91F2-CC9B-43AA-A5DF-A0BCEB342754}"/>
              </a:ext>
            </a:extLst>
          </p:cNvPr>
          <p:cNvSpPr>
            <a:spLocks noGrp="1"/>
          </p:cNvSpPr>
          <p:nvPr>
            <p:ph sz="half" idx="18"/>
          </p:nvPr>
        </p:nvSpPr>
        <p:spPr>
          <a:xfrm>
            <a:off x="6911271" y="3386142"/>
            <a:ext cx="4783069" cy="2773258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1179243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and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77FDF157-A493-4A5F-9B08-356A30F203C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B0ED56-F1B1-4DBE-9DF3-13C23A2BEF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472822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PICTURE SLIDE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D93C86-ABD2-4554-A6DC-88EB25569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AB17F-C031-4630-8FA3-EE6012C20DEF}" type="datetime1">
              <a:rPr lang="en-US" smtClean="0"/>
              <a:t>11/21/2020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E45015-FD92-48FC-8C28-ACCBC8BAB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C07E4C-515F-4DA3-9B83-5C6CE5B98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D1F59C3-73BF-4D90-B580-4014C2B27C2C}"/>
              </a:ext>
            </a:extLst>
          </p:cNvPr>
          <p:cNvSpPr/>
          <p:nvPr userDrawn="1"/>
        </p:nvSpPr>
        <p:spPr>
          <a:xfrm>
            <a:off x="687289" y="0"/>
            <a:ext cx="72000" cy="1289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891E214-8AE6-4CA6-B994-7A8BDD0B394C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C95F487E-1B8C-4FBA-95B3-043C11DA1E6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B912DCD-5EAD-419F-BF95-02B45172EDB0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E570BBF0-DF30-4898-89DD-8E929C0AD0B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1659525"/>
            <a:ext cx="12192000" cy="4517136"/>
          </a:xfrm>
          <a:solidFill>
            <a:schemeClr val="bg1">
              <a:alpha val="5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432710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and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D0DB8CD8-F2C6-48F5-8A73-E5FB643BC475}"/>
              </a:ext>
            </a:extLst>
          </p:cNvPr>
          <p:cNvSpPr/>
          <p:nvPr userDrawn="1"/>
        </p:nvSpPr>
        <p:spPr>
          <a:xfrm>
            <a:off x="0" y="5532437"/>
            <a:ext cx="12192000" cy="1325563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B0ED56-F1B1-4DBE-9DF3-13C23A2BEF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472822"/>
            <a:ext cx="10515600" cy="1325563"/>
          </a:xfrm>
        </p:spPr>
        <p:txBody>
          <a:bodyPr/>
          <a:lstStyle>
            <a:lvl1pPr>
              <a:defRPr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PICTURE SLIDE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D93C86-ABD2-4554-A6DC-88EB25569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06CC0F-AE50-44ED-8007-5467636E4C42}" type="datetime1">
              <a:rPr lang="en-US" smtClean="0"/>
              <a:t>11/21/2020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E45015-FD92-48FC-8C28-ACCBC8BAB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C07E4C-515F-4DA3-9B83-5C6CE5B98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D1F59C3-73BF-4D90-B580-4014C2B27C2C}"/>
              </a:ext>
            </a:extLst>
          </p:cNvPr>
          <p:cNvSpPr/>
          <p:nvPr userDrawn="1"/>
        </p:nvSpPr>
        <p:spPr>
          <a:xfrm>
            <a:off x="687289" y="0"/>
            <a:ext cx="72000" cy="128930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891E214-8AE6-4CA6-B994-7A8BDD0B394C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C95F487E-1B8C-4FBA-95B3-043C11DA1E6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B912DCD-5EAD-419F-BF95-02B45172EDB0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E570BBF0-DF30-4898-89DD-8E929C0AD0B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1659525"/>
            <a:ext cx="12192000" cy="3872910"/>
          </a:xfrm>
          <a:solidFill>
            <a:schemeClr val="bg1">
              <a:alpha val="5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25C7F29-6151-4F91-80D1-C96C51C06795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341077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icture and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E50F2065-1E46-45F4-8B82-40AFF3B380E4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B0ED56-F1B1-4DBE-9DF3-13C23A2BEF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472822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PICTURE SLIDE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D93C86-ABD2-4554-A6DC-88EB25569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BCE4A-56A6-49EC-A673-D7F2D2D770DB}" type="datetime1">
              <a:rPr lang="en-US" smtClean="0"/>
              <a:t>11/21/2020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E45015-FD92-48FC-8C28-ACCBC8BAB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C07E4C-515F-4DA3-9B83-5C6CE5B98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D1F59C3-73BF-4D90-B580-4014C2B27C2C}"/>
              </a:ext>
            </a:extLst>
          </p:cNvPr>
          <p:cNvSpPr/>
          <p:nvPr userDrawn="1"/>
        </p:nvSpPr>
        <p:spPr>
          <a:xfrm>
            <a:off x="687289" y="0"/>
            <a:ext cx="72000" cy="1289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E570BBF0-DF30-4898-89DD-8E929C0AD0B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46000" y="1659525"/>
            <a:ext cx="11700000" cy="4517136"/>
          </a:xfrm>
          <a:solidFill>
            <a:schemeClr val="bg1">
              <a:alpha val="5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A58BD2B-1B9B-49E6-8C1A-77F7A60420D7}"/>
              </a:ext>
            </a:extLst>
          </p:cNvPr>
          <p:cNvCxnSpPr>
            <a:cxnSpLocks/>
          </p:cNvCxnSpPr>
          <p:nvPr userDrawn="1"/>
        </p:nvCxnSpPr>
        <p:spPr>
          <a:xfrm>
            <a:off x="10939723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A17DA84B-7C7B-413F-9A4E-88B7975E1CB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32539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53C73EB-9DF5-425B-B9EA-BADEC3467080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709916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icture and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Picture Placeholder 19">
            <a:extLst>
              <a:ext uri="{FF2B5EF4-FFF2-40B4-BE49-F238E27FC236}">
                <a16:creationId xmlns:a16="http://schemas.microsoft.com/office/drawing/2014/main" id="{90DA0444-D1E1-48F5-9158-243679F7B63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2167439"/>
            <a:ext cx="12192000" cy="4009222"/>
          </a:xfrm>
          <a:solidFill>
            <a:schemeClr val="bg1">
              <a:alpha val="5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630859"/>
            <a:ext cx="4143555" cy="153658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PICTURE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F2B0D-49A2-441C-B800-8DA3FF9758CE}" type="datetime1">
              <a:rPr lang="en-US" smtClean="0"/>
              <a:t>11/21/2020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913910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icture and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4FC6DCA8-CFF5-4F20-A410-C3EA0873DEF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1999" cy="4251153"/>
          </a:xfrm>
          <a:custGeom>
            <a:avLst/>
            <a:gdLst>
              <a:gd name="connsiteX0" fmla="*/ 0 w 12191999"/>
              <a:gd name="connsiteY0" fmla="*/ 0 h 4251153"/>
              <a:gd name="connsiteX1" fmla="*/ 12191999 w 12191999"/>
              <a:gd name="connsiteY1" fmla="*/ 0 h 4251153"/>
              <a:gd name="connsiteX2" fmla="*/ 12191999 w 12191999"/>
              <a:gd name="connsiteY2" fmla="*/ 795243 h 4251153"/>
              <a:gd name="connsiteX3" fmla="*/ 11190767 w 12191999"/>
              <a:gd name="connsiteY3" fmla="*/ 795243 h 4251153"/>
              <a:gd name="connsiteX4" fmla="*/ 11190767 w 12191999"/>
              <a:gd name="connsiteY4" fmla="*/ 802443 h 4251153"/>
              <a:gd name="connsiteX5" fmla="*/ 12191999 w 12191999"/>
              <a:gd name="connsiteY5" fmla="*/ 802443 h 4251153"/>
              <a:gd name="connsiteX6" fmla="*/ 12191999 w 12191999"/>
              <a:gd name="connsiteY6" fmla="*/ 4251153 h 4251153"/>
              <a:gd name="connsiteX7" fmla="*/ 0 w 12191999"/>
              <a:gd name="connsiteY7" fmla="*/ 4251153 h 4251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4251153">
                <a:moveTo>
                  <a:pt x="0" y="0"/>
                </a:moveTo>
                <a:lnTo>
                  <a:pt x="12191999" y="0"/>
                </a:lnTo>
                <a:lnTo>
                  <a:pt x="12191999" y="795243"/>
                </a:lnTo>
                <a:lnTo>
                  <a:pt x="11190767" y="795243"/>
                </a:lnTo>
                <a:lnTo>
                  <a:pt x="11190767" y="802443"/>
                </a:lnTo>
                <a:lnTo>
                  <a:pt x="12191999" y="802443"/>
                </a:lnTo>
                <a:lnTo>
                  <a:pt x="12191999" y="4251153"/>
                </a:lnTo>
                <a:lnTo>
                  <a:pt x="0" y="4251153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4251158"/>
            <a:ext cx="12192000" cy="2606842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94227" y="4435638"/>
            <a:ext cx="8807116" cy="1571359"/>
          </a:xfrm>
        </p:spPr>
        <p:txBody>
          <a:bodyPr anchor="b"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PICTURE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D5FDB-2FE7-44AD-B9BD-8BEF95F41952}" type="datetime1">
              <a:rPr lang="en-US" smtClean="0"/>
              <a:t>11/21/2020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94226" y="6159402"/>
            <a:ext cx="215446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AE6B4C8-5DC5-48CB-A4AB-540F064C26CA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CBA6E06C-D6DA-4EDA-9A87-02C42E3144CB}"/>
              </a:ext>
            </a:extLst>
          </p:cNvPr>
          <p:cNvSpPr/>
          <p:nvPr userDrawn="1"/>
        </p:nvSpPr>
        <p:spPr>
          <a:xfrm>
            <a:off x="1283369" y="4914000"/>
            <a:ext cx="72000" cy="194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 Placeholder 15">
            <a:extLst>
              <a:ext uri="{FF2B5EF4-FFF2-40B4-BE49-F238E27FC236}">
                <a16:creationId xmlns:a16="http://schemas.microsoft.com/office/drawing/2014/main" id="{D9DE605B-C51B-41B7-9FCB-86CE13FFB5F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2311598-88E6-4CCA-AFD4-E5D87D3AAF1D}"/>
              </a:ext>
            </a:extLst>
          </p:cNvPr>
          <p:cNvCxnSpPr>
            <a:cxnSpLocks/>
          </p:cNvCxnSpPr>
          <p:nvPr userDrawn="1"/>
        </p:nvCxnSpPr>
        <p:spPr>
          <a:xfrm>
            <a:off x="11184000" y="805368"/>
            <a:ext cx="1008000" cy="0"/>
          </a:xfrm>
          <a:prstGeom prst="line">
            <a:avLst/>
          </a:prstGeom>
          <a:ln w="349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668973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29B2A5FC-034D-4F4C-833F-A3DDC66E3E6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2C5870-C68D-4A7D-82BB-410BAD394D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470055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CHART SLIDE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36F3ED-82D9-4642-A435-86170B891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3FB07-8F96-4A12-BC7E-21F8E0954886}" type="datetime1">
              <a:rPr lang="en-US" smtClean="0"/>
              <a:t>11/21/2020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72C020-7618-45BB-AF25-CD2F3A57D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AFB5F8-C1DD-4F45-9C62-6669B3480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28A3A2-B6A3-4735-BBC9-E721BA710C9B}"/>
              </a:ext>
            </a:extLst>
          </p:cNvPr>
          <p:cNvSpPr/>
          <p:nvPr userDrawn="1"/>
        </p:nvSpPr>
        <p:spPr>
          <a:xfrm>
            <a:off x="687289" y="0"/>
            <a:ext cx="72000" cy="1289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BADDF5A7-229B-4731-9A6F-9DE095F666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8800" y="2316979"/>
            <a:ext cx="5157787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131A72C0-870A-4F64-AE16-6B1FA2C61A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8800" y="3431112"/>
            <a:ext cx="5157787" cy="2773258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9962AFC0-1C35-4CF7-B15A-4697383600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24784" y="1402584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2A1EF39B-44B4-41E9-B813-11A664255B4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24784" y="2516716"/>
            <a:ext cx="5183188" cy="3687653"/>
          </a:xfrm>
        </p:spPr>
        <p:txBody>
          <a:bodyPr>
            <a:normAutofit/>
          </a:bodyPr>
          <a:lstStyle>
            <a:lvl1pPr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E13CA67-E267-486C-8B01-B07C27F7D30A}"/>
              </a:ext>
            </a:extLst>
          </p:cNvPr>
          <p:cNvCxnSpPr/>
          <p:nvPr userDrawn="1"/>
        </p:nvCxnSpPr>
        <p:spPr>
          <a:xfrm>
            <a:off x="1068863" y="327193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551A0EC-216D-492E-A209-7CD61B5343CC}"/>
              </a:ext>
            </a:extLst>
          </p:cNvPr>
          <p:cNvCxnSpPr/>
          <p:nvPr userDrawn="1"/>
        </p:nvCxnSpPr>
        <p:spPr>
          <a:xfrm>
            <a:off x="6352281" y="2357538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E7B492-C944-422B-9779-A95207B000CF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B7A18CA1-13F1-4B77-BA9C-71FAF3AEE43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66915A3-52A7-4C8C-B8EC-41071CB1A90B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48B84D4-EC6A-481E-87B5-0AA6E59A5C12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174094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DA48C424-A3E8-45D9-A344-780A64F65F99}"/>
              </a:ext>
            </a:extLst>
          </p:cNvPr>
          <p:cNvSpPr/>
          <p:nvPr userDrawn="1"/>
        </p:nvSpPr>
        <p:spPr>
          <a:xfrm>
            <a:off x="0" y="5532437"/>
            <a:ext cx="12192000" cy="1325563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2C5870-C68D-4A7D-82BB-410BAD394D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470055"/>
            <a:ext cx="10515600" cy="1325563"/>
          </a:xfrm>
        </p:spPr>
        <p:txBody>
          <a:bodyPr/>
          <a:lstStyle>
            <a:lvl1pPr>
              <a:defRPr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CHART SLIDE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36F3ED-82D9-4642-A435-86170B891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90E14-8D81-41DD-8E4A-1160D6D337E4}" type="datetime1">
              <a:rPr lang="en-US" smtClean="0"/>
              <a:t>11/21/2020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72C020-7618-45BB-AF25-CD2F3A57D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AFB5F8-C1DD-4F45-9C62-6669B3480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28A3A2-B6A3-4735-BBC9-E721BA710C9B}"/>
              </a:ext>
            </a:extLst>
          </p:cNvPr>
          <p:cNvSpPr/>
          <p:nvPr userDrawn="1"/>
        </p:nvSpPr>
        <p:spPr>
          <a:xfrm>
            <a:off x="687289" y="0"/>
            <a:ext cx="72000" cy="128930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BADDF5A7-229B-4731-9A6F-9DE095F666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8800" y="2316979"/>
            <a:ext cx="5157787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131A72C0-870A-4F64-AE16-6B1FA2C61A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8800" y="3431112"/>
            <a:ext cx="5157787" cy="2017154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9962AFC0-1C35-4CF7-B15A-4697383600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24784" y="1402584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2A1EF39B-44B4-41E9-B813-11A664255B4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24784" y="2516716"/>
            <a:ext cx="5183188" cy="2931545"/>
          </a:xfrm>
        </p:spPr>
        <p:txBody>
          <a:bodyPr>
            <a:normAutofit/>
          </a:bodyPr>
          <a:lstStyle>
            <a:lvl1pPr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E13CA67-E267-486C-8B01-B07C27F7D30A}"/>
              </a:ext>
            </a:extLst>
          </p:cNvPr>
          <p:cNvCxnSpPr/>
          <p:nvPr userDrawn="1"/>
        </p:nvCxnSpPr>
        <p:spPr>
          <a:xfrm>
            <a:off x="1068863" y="3271933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551A0EC-216D-492E-A209-7CD61B5343CC}"/>
              </a:ext>
            </a:extLst>
          </p:cNvPr>
          <p:cNvCxnSpPr/>
          <p:nvPr userDrawn="1"/>
        </p:nvCxnSpPr>
        <p:spPr>
          <a:xfrm>
            <a:off x="6352281" y="2357538"/>
            <a:ext cx="630936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E7B492-C944-422B-9779-A95207B000CF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B7A18CA1-13F1-4B77-BA9C-71FAF3AEE43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66915A3-52A7-4C8C-B8EC-41071CB1A90B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48B84D4-EC6A-481E-87B5-0AA6E59A5C12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756118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10540321-6794-45E5-A403-F840A499D670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A226BC7-E49E-4871-8B90-93766E659C8E}"/>
              </a:ext>
            </a:extLst>
          </p:cNvPr>
          <p:cNvCxnSpPr>
            <a:cxnSpLocks/>
          </p:cNvCxnSpPr>
          <p:nvPr userDrawn="1"/>
        </p:nvCxnSpPr>
        <p:spPr>
          <a:xfrm>
            <a:off x="10939723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15">
            <a:extLst>
              <a:ext uri="{FF2B5EF4-FFF2-40B4-BE49-F238E27FC236}">
                <a16:creationId xmlns:a16="http://schemas.microsoft.com/office/drawing/2014/main" id="{7FD1F1BF-3901-435E-A225-44921D70976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832539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A349A95-A047-4A05-83FB-F32C38181430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0A2C5870-C68D-4A7D-82BB-410BAD394D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470055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CHART SLIDE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36F3ED-82D9-4642-A435-86170B891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25738-C96E-44D6-94FE-78EC73B11312}" type="datetime1">
              <a:rPr lang="en-US" smtClean="0"/>
              <a:t>11/21/2020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72C020-7618-45BB-AF25-CD2F3A57D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AFB5F8-C1DD-4F45-9C62-6669B3480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28A3A2-B6A3-4735-BBC9-E721BA710C9B}"/>
              </a:ext>
            </a:extLst>
          </p:cNvPr>
          <p:cNvSpPr/>
          <p:nvPr userDrawn="1"/>
        </p:nvSpPr>
        <p:spPr>
          <a:xfrm>
            <a:off x="687288" y="255842"/>
            <a:ext cx="72000" cy="10334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BADDF5A7-229B-4731-9A6F-9DE095F666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8800" y="2316979"/>
            <a:ext cx="5157787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131A72C0-870A-4F64-AE16-6B1FA2C61A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8800" y="3431112"/>
            <a:ext cx="5157787" cy="2773258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9962AFC0-1C35-4CF7-B15A-4697383600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24784" y="1402584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2A1EF39B-44B4-41E9-B813-11A664255B4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24784" y="2516716"/>
            <a:ext cx="5183188" cy="3687653"/>
          </a:xfrm>
        </p:spPr>
        <p:txBody>
          <a:bodyPr>
            <a:normAutofit/>
          </a:bodyPr>
          <a:lstStyle>
            <a:lvl1pPr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E13CA67-E267-486C-8B01-B07C27F7D30A}"/>
              </a:ext>
            </a:extLst>
          </p:cNvPr>
          <p:cNvCxnSpPr/>
          <p:nvPr userDrawn="1"/>
        </p:nvCxnSpPr>
        <p:spPr>
          <a:xfrm>
            <a:off x="1068863" y="327193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551A0EC-216D-492E-A209-7CD61B5343CC}"/>
              </a:ext>
            </a:extLst>
          </p:cNvPr>
          <p:cNvCxnSpPr/>
          <p:nvPr userDrawn="1"/>
        </p:nvCxnSpPr>
        <p:spPr>
          <a:xfrm>
            <a:off x="6352281" y="2357538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DF95BF2-B52F-4059-BC20-4B61F5F92FC3}"/>
              </a:ext>
            </a:extLst>
          </p:cNvPr>
          <p:cNvCxnSpPr>
            <a:cxnSpLocks/>
          </p:cNvCxnSpPr>
          <p:nvPr userDrawn="1"/>
        </p:nvCxnSpPr>
        <p:spPr>
          <a:xfrm>
            <a:off x="256374" y="6168360"/>
            <a:ext cx="1508418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29852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4251158"/>
            <a:ext cx="12192000" cy="2606842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4700582"/>
            <a:ext cx="8807116" cy="915873"/>
          </a:xfrm>
        </p:spPr>
        <p:txBody>
          <a:bodyPr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5949257"/>
            <a:ext cx="9144000" cy="601840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Lorem Ipsum 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903798-9F8A-4555-A128-691FDFB38DA9}" type="datetime1">
              <a:rPr lang="en-US" noProof="0" smtClean="0"/>
              <a:t>11/21/2020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4878000"/>
            <a:ext cx="144000" cy="19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5794209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F632EEF-732A-4DE7-BC5A-A86C31DB6F5A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0391274" y="685801"/>
            <a:ext cx="1371600" cy="0"/>
          </a:xfrm>
          <a:prstGeom prst="line">
            <a:avLst/>
          </a:prstGeom>
          <a:ln w="254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C54CE062-7CDB-4AB7-B86E-461B22E7F45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16048" y="1013969"/>
            <a:ext cx="1460500" cy="481013"/>
          </a:xfrm>
        </p:spPr>
        <p:txBody>
          <a:bodyPr/>
          <a:lstStyle>
            <a:lvl1pPr marL="0" indent="0" algn="r">
              <a:buNone/>
              <a:defRPr lang="en-US" sz="3000" b="1" i="0" kern="1200" dirty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201244781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4D589D6B-831D-4563-A99C-EBE2564083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55328" y="2272009"/>
            <a:ext cx="4759643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630859"/>
            <a:ext cx="4143555" cy="153658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CHART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9398F-A7F5-4300-AD8D-F2211496F365}" type="datetime1">
              <a:rPr lang="en-US" smtClean="0"/>
              <a:t>11/21/2020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3B530EAF-CF53-49F1-B6C8-C2B60A5F63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55328" y="3386142"/>
            <a:ext cx="4759643" cy="2773258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73B77664-6718-4048-AA03-DCFB4D6D88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911272" y="1414759"/>
            <a:ext cx="4783083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17E62B55-2C81-4D0C-82F0-D765EFB745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911272" y="2528891"/>
            <a:ext cx="4783083" cy="3630507"/>
          </a:xfrm>
        </p:spPr>
        <p:txBody>
          <a:bodyPr>
            <a:normAutofit/>
          </a:bodyPr>
          <a:lstStyle>
            <a:lvl1pPr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6ECB7AA-A238-4E2E-8A06-0B7C8B62A61D}"/>
              </a:ext>
            </a:extLst>
          </p:cNvPr>
          <p:cNvCxnSpPr>
            <a:cxnSpLocks/>
          </p:cNvCxnSpPr>
          <p:nvPr userDrawn="1"/>
        </p:nvCxnSpPr>
        <p:spPr>
          <a:xfrm>
            <a:off x="1695391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34F3080-CEDC-41FB-BA9C-9C93575A8C71}"/>
              </a:ext>
            </a:extLst>
          </p:cNvPr>
          <p:cNvCxnSpPr>
            <a:cxnSpLocks/>
          </p:cNvCxnSpPr>
          <p:nvPr userDrawn="1"/>
        </p:nvCxnSpPr>
        <p:spPr>
          <a:xfrm>
            <a:off x="7038769" y="236971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006709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00CD2376-834B-4EE0-BA14-A9AEA2135615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4D589D6B-831D-4563-A99C-EBE2564083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55329" y="2272009"/>
            <a:ext cx="4540672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630859"/>
            <a:ext cx="4143555" cy="1536580"/>
          </a:xfrm>
        </p:spPr>
        <p:txBody>
          <a:bodyPr/>
          <a:lstStyle>
            <a:lvl1pPr>
              <a:defRPr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CHART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D69A2-DE74-4722-929F-847049DD6A45}" type="datetime1">
              <a:rPr lang="en-US" smtClean="0"/>
              <a:t>11/21/2020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3B530EAF-CF53-49F1-B6C8-C2B60A5F63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55329" y="3386142"/>
            <a:ext cx="4540672" cy="2773258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73B77664-6718-4048-AA03-DCFB4D6D88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911272" y="1414759"/>
            <a:ext cx="4783083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17E62B55-2C81-4D0C-82F0-D765EFB745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911272" y="2528891"/>
            <a:ext cx="4783083" cy="3630507"/>
          </a:xfrm>
        </p:spPr>
        <p:txBody>
          <a:bodyPr>
            <a:normAutofit/>
          </a:bodyPr>
          <a:lstStyle>
            <a:lvl1pPr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6ECB7AA-A238-4E2E-8A06-0B7C8B62A61D}"/>
              </a:ext>
            </a:extLst>
          </p:cNvPr>
          <p:cNvCxnSpPr>
            <a:cxnSpLocks/>
          </p:cNvCxnSpPr>
          <p:nvPr userDrawn="1"/>
        </p:nvCxnSpPr>
        <p:spPr>
          <a:xfrm>
            <a:off x="1695391" y="3226963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34F3080-CEDC-41FB-BA9C-9C93575A8C71}"/>
              </a:ext>
            </a:extLst>
          </p:cNvPr>
          <p:cNvCxnSpPr>
            <a:cxnSpLocks/>
          </p:cNvCxnSpPr>
          <p:nvPr userDrawn="1"/>
        </p:nvCxnSpPr>
        <p:spPr>
          <a:xfrm>
            <a:off x="7038769" y="236971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035166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4FC33DF7-D0A2-49E4-BF1D-6DC097E62DC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EF872A-3B4F-4F8E-9C76-EEF7A4FEA4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652069"/>
            <a:ext cx="3932237" cy="2390931"/>
          </a:xfrm>
        </p:spPr>
        <p:txBody>
          <a:bodyPr anchor="b"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PICTURE</a:t>
            </a:r>
            <a:br>
              <a:rPr lang="en-US" dirty="0"/>
            </a:br>
            <a:r>
              <a:rPr lang="en-US" dirty="0"/>
              <a:t>WITH</a:t>
            </a:r>
            <a:br>
              <a:rPr lang="en-US" dirty="0"/>
            </a:br>
            <a:r>
              <a:rPr lang="en-US" dirty="0"/>
              <a:t>CAPTION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625F378-E3B6-430E-A0C8-CEF68EC348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31566" y="0"/>
            <a:ext cx="5231567" cy="6857999"/>
          </a:xfrm>
          <a:solidFill>
            <a:schemeClr val="bg1">
              <a:alpha val="35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09A766-AE6E-4EE0-BBA9-267550F466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28800" y="3283710"/>
            <a:ext cx="3932237" cy="2439988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3FA4ED-DF34-437A-A3DD-C590456AE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FDD192-6800-47D0-90F1-7D91FE57976D}" type="datetime1">
              <a:rPr lang="en-US" smtClean="0"/>
              <a:t>11/21/2020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BE8EAD-D127-4320-BE56-300A24125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BD6BD1-5229-4162-9050-A799C1123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41F678A-2BA4-4866-BA2B-804BAFA272E6}"/>
              </a:ext>
            </a:extLst>
          </p:cNvPr>
          <p:cNvSpPr/>
          <p:nvPr userDrawn="1"/>
        </p:nvSpPr>
        <p:spPr>
          <a:xfrm>
            <a:off x="687289" y="0"/>
            <a:ext cx="72000" cy="28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37F503C-8741-4170-AB97-2F028D895E60}"/>
              </a:ext>
            </a:extLst>
          </p:cNvPr>
          <p:cNvCxnSpPr/>
          <p:nvPr userDrawn="1"/>
        </p:nvCxnSpPr>
        <p:spPr>
          <a:xfrm>
            <a:off x="1068863" y="3169769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A339F42-187E-423E-888A-A223C1B2E02E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3156C8BB-DCB4-4A6F-9463-81442ECFAE6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43ED311-FC15-4C06-8B1C-5C57F3F9A786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46941A3-2F65-4CFA-8EEF-AB50FBB6660E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28952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0ED1F5F9-2E42-493E-906D-AA9F7D5F0880}"/>
              </a:ext>
            </a:extLst>
          </p:cNvPr>
          <p:cNvSpPr/>
          <p:nvPr userDrawn="1"/>
        </p:nvSpPr>
        <p:spPr>
          <a:xfrm>
            <a:off x="0" y="5532437"/>
            <a:ext cx="12192000" cy="1325563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EF872A-3B4F-4F8E-9C76-EEF7A4FEA4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647703"/>
            <a:ext cx="6291150" cy="1328497"/>
          </a:xfrm>
        </p:spPr>
        <p:txBody>
          <a:bodyPr anchor="b">
            <a:noAutofit/>
          </a:bodyPr>
          <a:lstStyle>
            <a:lvl1pPr>
              <a:defRPr sz="4000"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PICTURE WITH</a:t>
            </a:r>
            <a:br>
              <a:rPr lang="en-US" dirty="0"/>
            </a:br>
            <a:r>
              <a:rPr lang="en-US" dirty="0"/>
              <a:t>CAPTION SLIDE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625F378-E3B6-430E-A0C8-CEF68EC348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2950934"/>
            <a:ext cx="12192000" cy="2581498"/>
          </a:xfrm>
          <a:solidFill>
            <a:schemeClr val="bg1">
              <a:alpha val="35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09A766-AE6E-4EE0-BBA9-267550F466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28800" y="2216910"/>
            <a:ext cx="6291150" cy="654726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3FA4ED-DF34-437A-A3DD-C590456AE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EC1E2-BCC4-44B2-A3D7-036C18CBFA1C}" type="datetime1">
              <a:rPr lang="en-US" smtClean="0"/>
              <a:t>11/21/2020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BE8EAD-D127-4320-BE56-300A24125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BD6BD1-5229-4162-9050-A799C1123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41F678A-2BA4-4866-BA2B-804BAFA272E6}"/>
              </a:ext>
            </a:extLst>
          </p:cNvPr>
          <p:cNvSpPr/>
          <p:nvPr userDrawn="1"/>
        </p:nvSpPr>
        <p:spPr>
          <a:xfrm>
            <a:off x="687289" y="0"/>
            <a:ext cx="71723" cy="18132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37F503C-8741-4170-AB97-2F028D895E60}"/>
              </a:ext>
            </a:extLst>
          </p:cNvPr>
          <p:cNvCxnSpPr/>
          <p:nvPr userDrawn="1"/>
        </p:nvCxnSpPr>
        <p:spPr>
          <a:xfrm>
            <a:off x="1068863" y="2102969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A339F42-187E-423E-888A-A223C1B2E02E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3156C8BB-DCB4-4A6F-9463-81442ECFAE6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46941A3-2F65-4CFA-8EEF-AB50FBB6660E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8707FDA-D4BE-43FA-91CD-CBA55EB8CA17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675384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801289E2-E0FB-4100-99AE-FC48AB519EE0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EF872A-3B4F-4F8E-9C76-EEF7A4FEA4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652069"/>
            <a:ext cx="3932237" cy="2390931"/>
          </a:xfrm>
        </p:spPr>
        <p:txBody>
          <a:bodyPr anchor="b"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PICTURE</a:t>
            </a:r>
            <a:br>
              <a:rPr lang="en-US" dirty="0"/>
            </a:br>
            <a:r>
              <a:rPr lang="en-US" dirty="0"/>
              <a:t>WITH</a:t>
            </a:r>
            <a:br>
              <a:rPr lang="en-US" dirty="0"/>
            </a:br>
            <a:r>
              <a:rPr lang="en-US" dirty="0"/>
              <a:t>CAPTION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625F378-E3B6-430E-A0C8-CEF68EC348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31566" y="255600"/>
            <a:ext cx="5231567" cy="6346800"/>
          </a:xfrm>
          <a:solidFill>
            <a:schemeClr val="bg1">
              <a:alpha val="35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09A766-AE6E-4EE0-BBA9-267550F466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28800" y="3283710"/>
            <a:ext cx="3932237" cy="2439988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3FA4ED-DF34-437A-A3DD-C590456AE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89723-4BF4-48A4-B5CD-B482435A8942}" type="datetime1">
              <a:rPr lang="en-US" smtClean="0"/>
              <a:t>11/21/2020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BE8EAD-D127-4320-BE56-300A24125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BD6BD1-5229-4162-9050-A799C1123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41F678A-2BA4-4866-BA2B-804BAFA272E6}"/>
              </a:ext>
            </a:extLst>
          </p:cNvPr>
          <p:cNvSpPr/>
          <p:nvPr userDrawn="1"/>
        </p:nvSpPr>
        <p:spPr>
          <a:xfrm>
            <a:off x="687289" y="0"/>
            <a:ext cx="72000" cy="28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37F503C-8741-4170-AB97-2F028D895E60}"/>
              </a:ext>
            </a:extLst>
          </p:cNvPr>
          <p:cNvCxnSpPr/>
          <p:nvPr userDrawn="1"/>
        </p:nvCxnSpPr>
        <p:spPr>
          <a:xfrm>
            <a:off x="1068863" y="3169769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BF50E9D-E2D8-41FB-816D-829494C06AD8}"/>
              </a:ext>
            </a:extLst>
          </p:cNvPr>
          <p:cNvCxnSpPr>
            <a:cxnSpLocks/>
          </p:cNvCxnSpPr>
          <p:nvPr userDrawn="1"/>
        </p:nvCxnSpPr>
        <p:spPr>
          <a:xfrm>
            <a:off x="10939723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0C17ED7B-D5EA-4FB8-8E1B-F04BFE982E6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832539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A992C28-7C5F-479C-A649-564EFD0EEABF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D1F0C21-A9B5-47E2-93F8-6226D37312FC}"/>
              </a:ext>
            </a:extLst>
          </p:cNvPr>
          <p:cNvCxnSpPr>
            <a:cxnSpLocks/>
          </p:cNvCxnSpPr>
          <p:nvPr userDrawn="1"/>
        </p:nvCxnSpPr>
        <p:spPr>
          <a:xfrm>
            <a:off x="256374" y="6168360"/>
            <a:ext cx="1508418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043764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4FC33DF7-D0A2-49E4-BF1D-6DC097E62DC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EF872A-3B4F-4F8E-9C76-EEF7A4FEA4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19351" y="652069"/>
            <a:ext cx="3490800" cy="2390931"/>
          </a:xfrm>
        </p:spPr>
        <p:txBody>
          <a:bodyPr anchor="b"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PICTURE</a:t>
            </a:r>
            <a:br>
              <a:rPr lang="en-US" dirty="0"/>
            </a:br>
            <a:r>
              <a:rPr lang="en-US" dirty="0"/>
              <a:t>WITH</a:t>
            </a:r>
            <a:br>
              <a:rPr lang="en-US" dirty="0"/>
            </a:br>
            <a:r>
              <a:rPr lang="en-US" dirty="0"/>
              <a:t>CAPTION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625F378-E3B6-430E-A0C8-CEF68EC348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31566" y="0"/>
            <a:ext cx="5231567" cy="6857999"/>
          </a:xfrm>
          <a:solidFill>
            <a:schemeClr val="bg1">
              <a:alpha val="35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09A766-AE6E-4EE0-BBA9-267550F466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19351" y="3283710"/>
            <a:ext cx="3490800" cy="2439988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3FA4ED-DF34-437A-A3DD-C590456AE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4AF4EC-7DDE-4C95-9956-59513BFBB065}" type="datetime1">
              <a:rPr lang="en-US" smtClean="0"/>
              <a:t>11/21/2020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BE8EAD-D127-4320-BE56-300A24125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BD6BD1-5229-4162-9050-A799C1123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41F678A-2BA4-4866-BA2B-804BAFA272E6}"/>
              </a:ext>
            </a:extLst>
          </p:cNvPr>
          <p:cNvSpPr/>
          <p:nvPr userDrawn="1"/>
        </p:nvSpPr>
        <p:spPr>
          <a:xfrm>
            <a:off x="1277838" y="837332"/>
            <a:ext cx="72843" cy="20426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37F503C-8741-4170-AB97-2F028D895E60}"/>
              </a:ext>
            </a:extLst>
          </p:cNvPr>
          <p:cNvCxnSpPr/>
          <p:nvPr userDrawn="1"/>
        </p:nvCxnSpPr>
        <p:spPr>
          <a:xfrm>
            <a:off x="1659413" y="3169769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A339F42-187E-423E-888A-A223C1B2E02E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3156C8BB-DCB4-4A6F-9463-81442ECFAE6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43ED311-FC15-4C06-8B1C-5C57F3F9A786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46941A3-2F65-4CFA-8EEF-AB50FBB6660E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702070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4FC6DCA8-CFF5-4F20-A410-C3EA0873DEF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1999" cy="4251153"/>
          </a:xfrm>
          <a:custGeom>
            <a:avLst/>
            <a:gdLst>
              <a:gd name="connsiteX0" fmla="*/ 0 w 12191999"/>
              <a:gd name="connsiteY0" fmla="*/ 0 h 4251153"/>
              <a:gd name="connsiteX1" fmla="*/ 12191999 w 12191999"/>
              <a:gd name="connsiteY1" fmla="*/ 0 h 4251153"/>
              <a:gd name="connsiteX2" fmla="*/ 12191999 w 12191999"/>
              <a:gd name="connsiteY2" fmla="*/ 795243 h 4251153"/>
              <a:gd name="connsiteX3" fmla="*/ 11190767 w 12191999"/>
              <a:gd name="connsiteY3" fmla="*/ 795243 h 4251153"/>
              <a:gd name="connsiteX4" fmla="*/ 11190767 w 12191999"/>
              <a:gd name="connsiteY4" fmla="*/ 802443 h 4251153"/>
              <a:gd name="connsiteX5" fmla="*/ 12191999 w 12191999"/>
              <a:gd name="connsiteY5" fmla="*/ 802443 h 4251153"/>
              <a:gd name="connsiteX6" fmla="*/ 12191999 w 12191999"/>
              <a:gd name="connsiteY6" fmla="*/ 4251153 h 4251153"/>
              <a:gd name="connsiteX7" fmla="*/ 0 w 12191999"/>
              <a:gd name="connsiteY7" fmla="*/ 4251153 h 4251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4251153">
                <a:moveTo>
                  <a:pt x="0" y="0"/>
                </a:moveTo>
                <a:lnTo>
                  <a:pt x="12191999" y="0"/>
                </a:lnTo>
                <a:lnTo>
                  <a:pt x="12191999" y="795243"/>
                </a:lnTo>
                <a:lnTo>
                  <a:pt x="11190767" y="795243"/>
                </a:lnTo>
                <a:lnTo>
                  <a:pt x="11190767" y="802443"/>
                </a:lnTo>
                <a:lnTo>
                  <a:pt x="12191999" y="802443"/>
                </a:lnTo>
                <a:lnTo>
                  <a:pt x="12191999" y="4251153"/>
                </a:lnTo>
                <a:lnTo>
                  <a:pt x="0" y="4251153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4251158"/>
            <a:ext cx="12192000" cy="2606842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20892" y="5027253"/>
            <a:ext cx="5373461" cy="1132143"/>
          </a:xfrm>
        </p:spPr>
        <p:txBody>
          <a:bodyPr>
            <a:normAutofit/>
          </a:bodyPr>
          <a:lstStyle>
            <a:lvl1pPr marL="0" indent="0" algn="l">
              <a:buNone/>
              <a:defRPr sz="25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Lorem Ipsum Dolor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B6A7686-9AC4-4F00-9096-A661393BEBDC}"/>
              </a:ext>
            </a:extLst>
          </p:cNvPr>
          <p:cNvCxnSpPr/>
          <p:nvPr userDrawn="1"/>
        </p:nvCxnSpPr>
        <p:spPr>
          <a:xfrm>
            <a:off x="1838883" y="6072701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94226" y="4626870"/>
            <a:ext cx="4626665" cy="1389106"/>
          </a:xfrm>
        </p:spPr>
        <p:txBody>
          <a:bodyPr anchor="b"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PICTURE</a:t>
            </a:r>
            <a:br>
              <a:rPr lang="en-US" noProof="0"/>
            </a:br>
            <a:r>
              <a:rPr lang="en-US" noProof="0"/>
              <a:t>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F7C77-DBB5-4D0F-9120-27BDB5B99C32}" type="datetime1">
              <a:rPr lang="en-US" noProof="0" smtClean="0"/>
              <a:t>11/21/2020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94226" y="6159402"/>
            <a:ext cx="2154460" cy="365125"/>
          </a:xfrm>
        </p:spPr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noProof="0" smtClean="0"/>
              <a:t>‹#›</a:t>
            </a:fld>
            <a:endParaRPr lang="en-US" noProof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AE6B4C8-5DC5-48CB-A4AB-540F064C26CA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CBA6E06C-D6DA-4EDA-9A87-02C42E3144CB}"/>
              </a:ext>
            </a:extLst>
          </p:cNvPr>
          <p:cNvSpPr/>
          <p:nvPr userDrawn="1"/>
        </p:nvSpPr>
        <p:spPr>
          <a:xfrm>
            <a:off x="1283369" y="4914000"/>
            <a:ext cx="72000" cy="194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088D115-EF5A-444B-AD3E-D2EE18401B4A}"/>
              </a:ext>
            </a:extLst>
          </p:cNvPr>
          <p:cNvCxnSpPr>
            <a:cxnSpLocks/>
          </p:cNvCxnSpPr>
          <p:nvPr userDrawn="1"/>
        </p:nvCxnSpPr>
        <p:spPr>
          <a:xfrm>
            <a:off x="11184000" y="805368"/>
            <a:ext cx="1008000" cy="0"/>
          </a:xfrm>
          <a:prstGeom prst="line">
            <a:avLst/>
          </a:prstGeom>
          <a:ln w="349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 15">
            <a:extLst>
              <a:ext uri="{FF2B5EF4-FFF2-40B4-BE49-F238E27FC236}">
                <a16:creationId xmlns:a16="http://schemas.microsoft.com/office/drawing/2014/main" id="{D9DE605B-C51B-41B7-9FCB-86CE13FFB5F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146249400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68D5CEF0-7838-4E94-B0E2-6286757235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45FD86-80D5-4520-8C38-1EDDAB179D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607100"/>
            <a:ext cx="4737482" cy="697044"/>
          </a:xfrm>
        </p:spPr>
        <p:txBody>
          <a:bodyPr anchor="b">
            <a:noAutofit/>
          </a:bodyPr>
          <a:lstStyle>
            <a:lvl1pPr>
              <a:defRPr lang="en-US" sz="4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OVERVIEW SLIDE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B7C16C-60B5-44CB-B3D5-09EA7F61FE4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928801" y="26355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1 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4BC91B-2A3F-445A-9C91-9BF782613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57DDE-1A3D-4921-8DA7-F028633C78C6}" type="datetime1">
              <a:rPr lang="en-US" smtClean="0"/>
              <a:t>11/21/2020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F24CAE-7220-4370-B793-B9D4AA1A3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DF5915-4FF1-41EB-9C2F-1918DA858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63C2BC3-19D8-497A-B742-E2E5155DEA2E}"/>
              </a:ext>
            </a:extLst>
          </p:cNvPr>
          <p:cNvSpPr/>
          <p:nvPr userDrawn="1"/>
        </p:nvSpPr>
        <p:spPr>
          <a:xfrm>
            <a:off x="687289" y="0"/>
            <a:ext cx="72000" cy="115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8AD1AF6-056E-449E-ABB4-F42FCFF2154D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B49EFE94-C72E-4FA8-9AE2-70BFB09FB2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97F17BC-9B89-4B33-A693-1583A7EAEED0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52FBCB0-43B1-4129-B190-2F32EAB36A7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AF92140-8242-4A51-9463-35E60CF48BE9}"/>
              </a:ext>
            </a:extLst>
          </p:cNvPr>
          <p:cNvCxnSpPr>
            <a:cxnSpLocks/>
          </p:cNvCxnSpPr>
          <p:nvPr userDrawn="1"/>
        </p:nvCxnSpPr>
        <p:spPr>
          <a:xfrm>
            <a:off x="11192400" y="802800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8D84BA3-D783-472E-AB10-C96A8DE8D0DD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3200" y="6580800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2BBCA2FF-2B83-4966-811C-E9FEEB77CBE4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4467663" y="26355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2 Title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663E6488-61FD-4194-B014-22CF5050C2C7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8006525" y="26355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3 Title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76A0643E-8E5C-4070-97FD-974351B1D00C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928801" y="47467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4 Title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A4ECC130-379C-4A4E-AAC7-D84522D434E2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4467663" y="47467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5 Title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C8C2920A-FB6F-4697-8CDD-0896EC262719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8006525" y="47467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6 Title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F84CD40D-D65C-419A-B22F-5633C9254F52}"/>
              </a:ext>
            </a:extLst>
          </p:cNvPr>
          <p:cNvSpPr>
            <a:spLocks noGrp="1"/>
          </p:cNvSpPr>
          <p:nvPr>
            <p:ph type="body" sz="half" idx="21"/>
          </p:nvPr>
        </p:nvSpPr>
        <p:spPr>
          <a:xfrm>
            <a:off x="928801" y="3059153"/>
            <a:ext cx="3256674" cy="49949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4902ECF4-C668-49EA-AD7B-E0B3332DE48A}"/>
              </a:ext>
            </a:extLst>
          </p:cNvPr>
          <p:cNvSpPr>
            <a:spLocks noGrp="1"/>
          </p:cNvSpPr>
          <p:nvPr>
            <p:ph type="body" sz="half" idx="22"/>
          </p:nvPr>
        </p:nvSpPr>
        <p:spPr>
          <a:xfrm>
            <a:off x="4467663" y="3059153"/>
            <a:ext cx="3256674" cy="49949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648A6F22-3F59-4E0F-BAE5-9B7E0D16D33F}"/>
              </a:ext>
            </a:extLst>
          </p:cNvPr>
          <p:cNvSpPr>
            <a:spLocks noGrp="1"/>
          </p:cNvSpPr>
          <p:nvPr>
            <p:ph type="body" sz="half" idx="23"/>
          </p:nvPr>
        </p:nvSpPr>
        <p:spPr>
          <a:xfrm>
            <a:off x="8006525" y="3059153"/>
            <a:ext cx="3256674" cy="49949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5689CAE6-6963-412E-9DAD-B7B5AFC41DCF}"/>
              </a:ext>
            </a:extLst>
          </p:cNvPr>
          <p:cNvSpPr>
            <a:spLocks noGrp="1"/>
          </p:cNvSpPr>
          <p:nvPr>
            <p:ph type="body" sz="half" idx="24"/>
          </p:nvPr>
        </p:nvSpPr>
        <p:spPr>
          <a:xfrm>
            <a:off x="928801" y="5170358"/>
            <a:ext cx="3256674" cy="49949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98D9757D-1411-42F4-AABD-CC173E4A038B}"/>
              </a:ext>
            </a:extLst>
          </p:cNvPr>
          <p:cNvSpPr>
            <a:spLocks noGrp="1"/>
          </p:cNvSpPr>
          <p:nvPr>
            <p:ph type="body" sz="half" idx="25"/>
          </p:nvPr>
        </p:nvSpPr>
        <p:spPr>
          <a:xfrm>
            <a:off x="4467663" y="5170358"/>
            <a:ext cx="3256674" cy="49949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5" name="Text Placeholder 3">
            <a:extLst>
              <a:ext uri="{FF2B5EF4-FFF2-40B4-BE49-F238E27FC236}">
                <a16:creationId xmlns:a16="http://schemas.microsoft.com/office/drawing/2014/main" id="{0590AA6E-50BC-4492-8B87-7D8D4A8A5E76}"/>
              </a:ext>
            </a:extLst>
          </p:cNvPr>
          <p:cNvSpPr>
            <a:spLocks noGrp="1"/>
          </p:cNvSpPr>
          <p:nvPr>
            <p:ph type="body" sz="half" idx="26"/>
          </p:nvPr>
        </p:nvSpPr>
        <p:spPr>
          <a:xfrm>
            <a:off x="8006525" y="5170358"/>
            <a:ext cx="3256674" cy="49949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64786CCE-CCCC-4B2D-890D-9D719713DB7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77066" y="1757980"/>
            <a:ext cx="867600" cy="868680"/>
          </a:xfrm>
          <a:prstGeom prst="ellipse">
            <a:avLst/>
          </a:prstGeom>
          <a:noFill/>
          <a:ln w="19050">
            <a:noFill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Picture Placeholder 46">
            <a:extLst>
              <a:ext uri="{FF2B5EF4-FFF2-40B4-BE49-F238E27FC236}">
                <a16:creationId xmlns:a16="http://schemas.microsoft.com/office/drawing/2014/main" id="{EB08972C-68CE-41CC-9351-3DD741E5393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512376" y="1757980"/>
            <a:ext cx="867600" cy="868680"/>
          </a:xfrm>
          <a:prstGeom prst="ellipse">
            <a:avLst/>
          </a:prstGeom>
          <a:noFill/>
          <a:ln w="19050">
            <a:noFill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9" name="Picture Placeholder 46">
            <a:extLst>
              <a:ext uri="{FF2B5EF4-FFF2-40B4-BE49-F238E27FC236}">
                <a16:creationId xmlns:a16="http://schemas.microsoft.com/office/drawing/2014/main" id="{6347D157-8108-4656-88F3-59B693C47F9B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8047686" y="1757980"/>
            <a:ext cx="867600" cy="868680"/>
          </a:xfrm>
          <a:prstGeom prst="ellipse">
            <a:avLst/>
          </a:prstGeom>
          <a:noFill/>
          <a:ln w="19050">
            <a:noFill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0" name="Picture Placeholder 46">
            <a:extLst>
              <a:ext uri="{FF2B5EF4-FFF2-40B4-BE49-F238E27FC236}">
                <a16:creationId xmlns:a16="http://schemas.microsoft.com/office/drawing/2014/main" id="{B4548244-F89A-4EA8-9DB4-056E45B2FDF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977066" y="3890091"/>
            <a:ext cx="867600" cy="868680"/>
          </a:xfrm>
          <a:prstGeom prst="ellipse">
            <a:avLst/>
          </a:prstGeom>
          <a:noFill/>
          <a:ln w="19050">
            <a:noFill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1" name="Picture Placeholder 46">
            <a:extLst>
              <a:ext uri="{FF2B5EF4-FFF2-40B4-BE49-F238E27FC236}">
                <a16:creationId xmlns:a16="http://schemas.microsoft.com/office/drawing/2014/main" id="{6B46EEEA-383D-42CD-ABFC-86BD330E07A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4512376" y="3890091"/>
            <a:ext cx="867600" cy="868680"/>
          </a:xfrm>
          <a:prstGeom prst="ellipse">
            <a:avLst/>
          </a:prstGeom>
          <a:noFill/>
          <a:ln w="19050">
            <a:noFill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Picture Placeholder 46">
            <a:extLst>
              <a:ext uri="{FF2B5EF4-FFF2-40B4-BE49-F238E27FC236}">
                <a16:creationId xmlns:a16="http://schemas.microsoft.com/office/drawing/2014/main" id="{DF75483C-CE05-4E90-8A93-D04244423927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8047686" y="3890091"/>
            <a:ext cx="867600" cy="868680"/>
          </a:xfrm>
          <a:prstGeom prst="ellipse">
            <a:avLst/>
          </a:prstGeom>
          <a:noFill/>
          <a:ln w="19050">
            <a:noFill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660142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Overview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7427B840-CC27-4923-A00E-7899AF7A4460}"/>
              </a:ext>
            </a:extLst>
          </p:cNvPr>
          <p:cNvSpPr/>
          <p:nvPr userDrawn="1"/>
        </p:nvSpPr>
        <p:spPr>
          <a:xfrm>
            <a:off x="0" y="5764039"/>
            <a:ext cx="12192000" cy="109396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45FD86-80D5-4520-8C38-1EDDAB179D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607100"/>
            <a:ext cx="4737482" cy="697044"/>
          </a:xfrm>
        </p:spPr>
        <p:txBody>
          <a:bodyPr anchor="b">
            <a:noAutofit/>
          </a:bodyPr>
          <a:lstStyle>
            <a:lvl1pPr>
              <a:defRPr lang="en-US" sz="4000" b="1" kern="1200" dirty="0"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OVERVIEW SLIDE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B7C16C-60B5-44CB-B3D5-09EA7F61FE4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928801" y="245270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1 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4BC91B-2A3F-445A-9C91-9BF782613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3A6B8C-51E0-4512-9EB9-DD1BB2387348}" type="datetime1">
              <a:rPr lang="en-US" smtClean="0"/>
              <a:t>11/21/2020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F24CAE-7220-4370-B793-B9D4AA1A3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DF5915-4FF1-41EB-9C2F-1918DA858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63C2BC3-19D8-497A-B742-E2E5155DEA2E}"/>
              </a:ext>
            </a:extLst>
          </p:cNvPr>
          <p:cNvSpPr/>
          <p:nvPr userDrawn="1"/>
        </p:nvSpPr>
        <p:spPr>
          <a:xfrm>
            <a:off x="687289" y="0"/>
            <a:ext cx="72000" cy="1152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2"/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8AD1AF6-056E-449E-ABB4-F42FCFF2154D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B49EFE94-C72E-4FA8-9AE2-70BFB09FB2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97F17BC-9B89-4B33-A693-1583A7EAEED0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52FBCB0-43B1-4129-B190-2F32EAB36A7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AF92140-8242-4A51-9463-35E60CF48BE9}"/>
              </a:ext>
            </a:extLst>
          </p:cNvPr>
          <p:cNvCxnSpPr>
            <a:cxnSpLocks/>
          </p:cNvCxnSpPr>
          <p:nvPr userDrawn="1"/>
        </p:nvCxnSpPr>
        <p:spPr>
          <a:xfrm>
            <a:off x="11192400" y="802800"/>
            <a:ext cx="1001233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8D84BA3-D783-472E-AB10-C96A8DE8D0DD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3200" y="6580800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2BBCA2FF-2B83-4966-811C-E9FEEB77CBE4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4467663" y="245270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2 Title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663E6488-61FD-4194-B014-22CF5050C2C7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8006525" y="245270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3 Title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76A0643E-8E5C-4070-97FD-974351B1D00C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928801" y="456391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4 Title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A4ECC130-379C-4A4E-AAC7-D84522D434E2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4467663" y="456391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5 Title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C8C2920A-FB6F-4697-8CDD-0896EC262719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8006525" y="456391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6 Title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F84CD40D-D65C-419A-B22F-5633C9254F52}"/>
              </a:ext>
            </a:extLst>
          </p:cNvPr>
          <p:cNvSpPr>
            <a:spLocks noGrp="1"/>
          </p:cNvSpPr>
          <p:nvPr>
            <p:ph type="body" sz="half" idx="21"/>
          </p:nvPr>
        </p:nvSpPr>
        <p:spPr>
          <a:xfrm>
            <a:off x="928801" y="287627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4902ECF4-C668-49EA-AD7B-E0B3332DE48A}"/>
              </a:ext>
            </a:extLst>
          </p:cNvPr>
          <p:cNvSpPr>
            <a:spLocks noGrp="1"/>
          </p:cNvSpPr>
          <p:nvPr>
            <p:ph type="body" sz="half" idx="22"/>
          </p:nvPr>
        </p:nvSpPr>
        <p:spPr>
          <a:xfrm>
            <a:off x="4467663" y="287627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648A6F22-3F59-4E0F-BAE5-9B7E0D16D33F}"/>
              </a:ext>
            </a:extLst>
          </p:cNvPr>
          <p:cNvSpPr>
            <a:spLocks noGrp="1"/>
          </p:cNvSpPr>
          <p:nvPr>
            <p:ph type="body" sz="half" idx="23"/>
          </p:nvPr>
        </p:nvSpPr>
        <p:spPr>
          <a:xfrm>
            <a:off x="8006525" y="287627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5689CAE6-6963-412E-9DAD-B7B5AFC41DCF}"/>
              </a:ext>
            </a:extLst>
          </p:cNvPr>
          <p:cNvSpPr>
            <a:spLocks noGrp="1"/>
          </p:cNvSpPr>
          <p:nvPr>
            <p:ph type="body" sz="half" idx="24"/>
          </p:nvPr>
        </p:nvSpPr>
        <p:spPr>
          <a:xfrm>
            <a:off x="928801" y="498747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98D9757D-1411-42F4-AABD-CC173E4A038B}"/>
              </a:ext>
            </a:extLst>
          </p:cNvPr>
          <p:cNvSpPr>
            <a:spLocks noGrp="1"/>
          </p:cNvSpPr>
          <p:nvPr>
            <p:ph type="body" sz="half" idx="25"/>
          </p:nvPr>
        </p:nvSpPr>
        <p:spPr>
          <a:xfrm>
            <a:off x="4467663" y="498747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5" name="Text Placeholder 3">
            <a:extLst>
              <a:ext uri="{FF2B5EF4-FFF2-40B4-BE49-F238E27FC236}">
                <a16:creationId xmlns:a16="http://schemas.microsoft.com/office/drawing/2014/main" id="{0590AA6E-50BC-4492-8B87-7D8D4A8A5E76}"/>
              </a:ext>
            </a:extLst>
          </p:cNvPr>
          <p:cNvSpPr>
            <a:spLocks noGrp="1"/>
          </p:cNvSpPr>
          <p:nvPr>
            <p:ph type="body" sz="half" idx="26"/>
          </p:nvPr>
        </p:nvSpPr>
        <p:spPr>
          <a:xfrm>
            <a:off x="8006525" y="498747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64786CCE-CCCC-4B2D-890D-9D719713DB7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041234" y="1575100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Picture Placeholder 46">
            <a:extLst>
              <a:ext uri="{FF2B5EF4-FFF2-40B4-BE49-F238E27FC236}">
                <a16:creationId xmlns:a16="http://schemas.microsoft.com/office/drawing/2014/main" id="{EB08972C-68CE-41CC-9351-3DD741E5393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576544" y="1575100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9" name="Picture Placeholder 46">
            <a:extLst>
              <a:ext uri="{FF2B5EF4-FFF2-40B4-BE49-F238E27FC236}">
                <a16:creationId xmlns:a16="http://schemas.microsoft.com/office/drawing/2014/main" id="{6347D157-8108-4656-88F3-59B693C47F9B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8111854" y="1575100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0" name="Picture Placeholder 46">
            <a:extLst>
              <a:ext uri="{FF2B5EF4-FFF2-40B4-BE49-F238E27FC236}">
                <a16:creationId xmlns:a16="http://schemas.microsoft.com/office/drawing/2014/main" id="{B4548244-F89A-4EA8-9DB4-056E45B2FDF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1041234" y="3707211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1" name="Picture Placeholder 46">
            <a:extLst>
              <a:ext uri="{FF2B5EF4-FFF2-40B4-BE49-F238E27FC236}">
                <a16:creationId xmlns:a16="http://schemas.microsoft.com/office/drawing/2014/main" id="{6B46EEEA-383D-42CD-ABFC-86BD330E07A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4576544" y="3707211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Picture Placeholder 46">
            <a:extLst>
              <a:ext uri="{FF2B5EF4-FFF2-40B4-BE49-F238E27FC236}">
                <a16:creationId xmlns:a16="http://schemas.microsoft.com/office/drawing/2014/main" id="{DF75483C-CE05-4E90-8A93-D04244423927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8111854" y="3707211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09610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Overview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70994831-EE46-4DEA-9077-4FEBBCD60EB3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45FD86-80D5-4520-8C38-1EDDAB179D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607100"/>
            <a:ext cx="4737482" cy="697044"/>
          </a:xfrm>
        </p:spPr>
        <p:txBody>
          <a:bodyPr anchor="b">
            <a:noAutofit/>
          </a:bodyPr>
          <a:lstStyle>
            <a:lvl1pPr>
              <a:defRPr lang="en-US" sz="4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OVERVIEW SLIDE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B7C16C-60B5-44CB-B3D5-09EA7F61FE4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928801" y="26355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1 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4BC91B-2A3F-445A-9C91-9BF782613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065FF-3A74-4B0F-9624-362545A943D5}" type="datetime1">
              <a:rPr lang="en-US" smtClean="0"/>
              <a:t>11/21/2020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F24CAE-7220-4370-B793-B9D4AA1A3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DF5915-4FF1-41EB-9C2F-1918DA858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63C2BC3-19D8-497A-B742-E2E5155DEA2E}"/>
              </a:ext>
            </a:extLst>
          </p:cNvPr>
          <p:cNvSpPr/>
          <p:nvPr userDrawn="1"/>
        </p:nvSpPr>
        <p:spPr>
          <a:xfrm>
            <a:off x="687289" y="244444"/>
            <a:ext cx="72000" cy="9075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2BBCA2FF-2B83-4966-811C-E9FEEB77CBE4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4467663" y="26355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2 Title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663E6488-61FD-4194-B014-22CF5050C2C7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8006525" y="26355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3 Title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76A0643E-8E5C-4070-97FD-974351B1D00C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928801" y="47467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4 Title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A4ECC130-379C-4A4E-AAC7-D84522D434E2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4467663" y="47467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5 Title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C8C2920A-FB6F-4697-8CDD-0896EC262719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8006525" y="47467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6 Title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F84CD40D-D65C-419A-B22F-5633C9254F52}"/>
              </a:ext>
            </a:extLst>
          </p:cNvPr>
          <p:cNvSpPr>
            <a:spLocks noGrp="1"/>
          </p:cNvSpPr>
          <p:nvPr>
            <p:ph type="body" sz="half" idx="21"/>
          </p:nvPr>
        </p:nvSpPr>
        <p:spPr>
          <a:xfrm>
            <a:off x="928801" y="30591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4902ECF4-C668-49EA-AD7B-E0B3332DE48A}"/>
              </a:ext>
            </a:extLst>
          </p:cNvPr>
          <p:cNvSpPr>
            <a:spLocks noGrp="1"/>
          </p:cNvSpPr>
          <p:nvPr>
            <p:ph type="body" sz="half" idx="22"/>
          </p:nvPr>
        </p:nvSpPr>
        <p:spPr>
          <a:xfrm>
            <a:off x="4467663" y="30591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648A6F22-3F59-4E0F-BAE5-9B7E0D16D33F}"/>
              </a:ext>
            </a:extLst>
          </p:cNvPr>
          <p:cNvSpPr>
            <a:spLocks noGrp="1"/>
          </p:cNvSpPr>
          <p:nvPr>
            <p:ph type="body" sz="half" idx="23"/>
          </p:nvPr>
        </p:nvSpPr>
        <p:spPr>
          <a:xfrm>
            <a:off x="8006525" y="30591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5689CAE6-6963-412E-9DAD-B7B5AFC41DCF}"/>
              </a:ext>
            </a:extLst>
          </p:cNvPr>
          <p:cNvSpPr>
            <a:spLocks noGrp="1"/>
          </p:cNvSpPr>
          <p:nvPr>
            <p:ph type="body" sz="half" idx="24"/>
          </p:nvPr>
        </p:nvSpPr>
        <p:spPr>
          <a:xfrm>
            <a:off x="928801" y="51703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98D9757D-1411-42F4-AABD-CC173E4A038B}"/>
              </a:ext>
            </a:extLst>
          </p:cNvPr>
          <p:cNvSpPr>
            <a:spLocks noGrp="1"/>
          </p:cNvSpPr>
          <p:nvPr>
            <p:ph type="body" sz="half" idx="25"/>
          </p:nvPr>
        </p:nvSpPr>
        <p:spPr>
          <a:xfrm>
            <a:off x="4467663" y="51703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5" name="Text Placeholder 3">
            <a:extLst>
              <a:ext uri="{FF2B5EF4-FFF2-40B4-BE49-F238E27FC236}">
                <a16:creationId xmlns:a16="http://schemas.microsoft.com/office/drawing/2014/main" id="{0590AA6E-50BC-4492-8B87-7D8D4A8A5E76}"/>
              </a:ext>
            </a:extLst>
          </p:cNvPr>
          <p:cNvSpPr>
            <a:spLocks noGrp="1"/>
          </p:cNvSpPr>
          <p:nvPr>
            <p:ph type="body" sz="half" idx="26"/>
          </p:nvPr>
        </p:nvSpPr>
        <p:spPr>
          <a:xfrm>
            <a:off x="8006525" y="51703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64786CCE-CCCC-4B2D-890D-9D719713DB7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041234" y="17579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Picture Placeholder 46">
            <a:extLst>
              <a:ext uri="{FF2B5EF4-FFF2-40B4-BE49-F238E27FC236}">
                <a16:creationId xmlns:a16="http://schemas.microsoft.com/office/drawing/2014/main" id="{EB08972C-68CE-41CC-9351-3DD741E5393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576544" y="17579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9" name="Picture Placeholder 46">
            <a:extLst>
              <a:ext uri="{FF2B5EF4-FFF2-40B4-BE49-F238E27FC236}">
                <a16:creationId xmlns:a16="http://schemas.microsoft.com/office/drawing/2014/main" id="{6347D157-8108-4656-88F3-59B693C47F9B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8111854" y="17579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0" name="Picture Placeholder 46">
            <a:extLst>
              <a:ext uri="{FF2B5EF4-FFF2-40B4-BE49-F238E27FC236}">
                <a16:creationId xmlns:a16="http://schemas.microsoft.com/office/drawing/2014/main" id="{B4548244-F89A-4EA8-9DB4-056E45B2FDF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1041234" y="38900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1" name="Picture Placeholder 46">
            <a:extLst>
              <a:ext uri="{FF2B5EF4-FFF2-40B4-BE49-F238E27FC236}">
                <a16:creationId xmlns:a16="http://schemas.microsoft.com/office/drawing/2014/main" id="{6B46EEEA-383D-42CD-ABFC-86BD330E07A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4576544" y="38900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Picture Placeholder 46">
            <a:extLst>
              <a:ext uri="{FF2B5EF4-FFF2-40B4-BE49-F238E27FC236}">
                <a16:creationId xmlns:a16="http://schemas.microsoft.com/office/drawing/2014/main" id="{DF75483C-CE05-4E90-8A93-D04244423927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8111854" y="38900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6EC8F712-6C02-43F3-8A0A-5DCA975E7C38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8B62D71-4318-4C96-828A-D19FFBFA7BDA}"/>
              </a:ext>
            </a:extLst>
          </p:cNvPr>
          <p:cNvCxnSpPr>
            <a:cxnSpLocks/>
          </p:cNvCxnSpPr>
          <p:nvPr userDrawn="1"/>
        </p:nvCxnSpPr>
        <p:spPr>
          <a:xfrm>
            <a:off x="10939723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 Placeholder 15">
            <a:extLst>
              <a:ext uri="{FF2B5EF4-FFF2-40B4-BE49-F238E27FC236}">
                <a16:creationId xmlns:a16="http://schemas.microsoft.com/office/drawing/2014/main" id="{12E8DD1E-B3CA-4756-A792-B476AFA9AE2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832539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9603F760-AD2F-4611-99B6-58C4666AEBA1}"/>
              </a:ext>
            </a:extLst>
          </p:cNvPr>
          <p:cNvCxnSpPr>
            <a:cxnSpLocks/>
          </p:cNvCxnSpPr>
          <p:nvPr userDrawn="1"/>
        </p:nvCxnSpPr>
        <p:spPr>
          <a:xfrm>
            <a:off x="256374" y="6168360"/>
            <a:ext cx="1508418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62182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2413986"/>
            <a:ext cx="7107331" cy="1838643"/>
          </a:xfrm>
        </p:spPr>
        <p:txBody>
          <a:bodyPr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4599498"/>
            <a:ext cx="7107331" cy="966857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Lorem Ipsum</a:t>
            </a:r>
            <a:br>
              <a:rPr lang="en-US" noProof="0"/>
            </a:br>
            <a:r>
              <a:rPr lang="en-US" noProof="0"/>
              <a:t>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9C6A1-E569-4FC9-9D93-90A846C9C5BB}" type="datetime1">
              <a:rPr lang="en-US" noProof="0" smtClean="0"/>
              <a:t>11/21/2020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2740862"/>
            <a:ext cx="144000" cy="1289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4444451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6E88EDA-C5A5-4C22-8CE4-5C7FDCF2E859}"/>
              </a:ext>
            </a:extLst>
          </p:cNvPr>
          <p:cNvCxnSpPr>
            <a:cxnSpLocks/>
          </p:cNvCxnSpPr>
          <p:nvPr userDrawn="1"/>
        </p:nvCxnSpPr>
        <p:spPr>
          <a:xfrm flipV="1">
            <a:off x="11077074" y="5622756"/>
            <a:ext cx="0" cy="984222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1B98974C-AC7A-4E66-AE1A-DBA5F1A1D05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6048" y="5532986"/>
            <a:ext cx="1460500" cy="481013"/>
          </a:xfrm>
        </p:spPr>
        <p:txBody>
          <a:bodyPr/>
          <a:lstStyle>
            <a:lvl1pPr marL="0" indent="0" algn="r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162517422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Overview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68D5CEF0-7838-4E94-B0E2-6286757235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45FD86-80D5-4520-8C38-1EDDAB179D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19350" y="645199"/>
            <a:ext cx="4737482" cy="1338841"/>
          </a:xfrm>
        </p:spPr>
        <p:txBody>
          <a:bodyPr anchor="b">
            <a:noAutofit/>
          </a:bodyPr>
          <a:lstStyle>
            <a:lvl1pPr>
              <a:defRPr lang="en-US" sz="4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OVERVIEW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B7C16C-60B5-44CB-B3D5-09EA7F61FE4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386001" y="30927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1 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4BC91B-2A3F-445A-9C91-9BF782613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8B35B-55DE-4D82-AAED-127142AD1F9F}" type="datetime1">
              <a:rPr lang="en-US" smtClean="0"/>
              <a:t>11/21/2020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F24CAE-7220-4370-B793-B9D4AA1A3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DF5915-4FF1-41EB-9C2F-1918DA858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8AD1AF6-056E-449E-ABB4-F42FCFF2154D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B49EFE94-C72E-4FA8-9AE2-70BFB09FB2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97F17BC-9B89-4B33-A693-1583A7EAEED0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52FBCB0-43B1-4129-B190-2F32EAB36A7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AF92140-8242-4A51-9463-35E60CF48BE9}"/>
              </a:ext>
            </a:extLst>
          </p:cNvPr>
          <p:cNvCxnSpPr>
            <a:cxnSpLocks/>
          </p:cNvCxnSpPr>
          <p:nvPr userDrawn="1"/>
        </p:nvCxnSpPr>
        <p:spPr>
          <a:xfrm>
            <a:off x="11192400" y="802800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 Placeholder 15">
            <a:extLst>
              <a:ext uri="{FF2B5EF4-FFF2-40B4-BE49-F238E27FC236}">
                <a16:creationId xmlns:a16="http://schemas.microsoft.com/office/drawing/2014/main" id="{AC031692-3E92-4C7E-A067-5F49BD12670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084400" y="838800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8D84BA3-D783-472E-AB10-C96A8DE8D0DD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3200" y="6580800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2BBCA2FF-2B83-4966-811C-E9FEEB77CBE4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4924863" y="30927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2 Title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663E6488-61FD-4194-B014-22CF5050C2C7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8463725" y="30927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3 Title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76A0643E-8E5C-4070-97FD-974351B1D00C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1386001" y="52039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4 Title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A4ECC130-379C-4A4E-AAC7-D84522D434E2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4924863" y="52039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5 Title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C8C2920A-FB6F-4697-8CDD-0896EC262719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8463725" y="52039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6 Title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F84CD40D-D65C-419A-B22F-5633C9254F52}"/>
              </a:ext>
            </a:extLst>
          </p:cNvPr>
          <p:cNvSpPr>
            <a:spLocks noGrp="1"/>
          </p:cNvSpPr>
          <p:nvPr>
            <p:ph type="body" sz="half" idx="21"/>
          </p:nvPr>
        </p:nvSpPr>
        <p:spPr>
          <a:xfrm>
            <a:off x="1386001" y="35163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4902ECF4-C668-49EA-AD7B-E0B3332DE48A}"/>
              </a:ext>
            </a:extLst>
          </p:cNvPr>
          <p:cNvSpPr>
            <a:spLocks noGrp="1"/>
          </p:cNvSpPr>
          <p:nvPr>
            <p:ph type="body" sz="half" idx="22"/>
          </p:nvPr>
        </p:nvSpPr>
        <p:spPr>
          <a:xfrm>
            <a:off x="4924863" y="35163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648A6F22-3F59-4E0F-BAE5-9B7E0D16D33F}"/>
              </a:ext>
            </a:extLst>
          </p:cNvPr>
          <p:cNvSpPr>
            <a:spLocks noGrp="1"/>
          </p:cNvSpPr>
          <p:nvPr>
            <p:ph type="body" sz="half" idx="23"/>
          </p:nvPr>
        </p:nvSpPr>
        <p:spPr>
          <a:xfrm>
            <a:off x="8463725" y="35163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5689CAE6-6963-412E-9DAD-B7B5AFC41DCF}"/>
              </a:ext>
            </a:extLst>
          </p:cNvPr>
          <p:cNvSpPr>
            <a:spLocks noGrp="1"/>
          </p:cNvSpPr>
          <p:nvPr>
            <p:ph type="body" sz="half" idx="24"/>
          </p:nvPr>
        </p:nvSpPr>
        <p:spPr>
          <a:xfrm>
            <a:off x="1386001" y="56275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98D9757D-1411-42F4-AABD-CC173E4A038B}"/>
              </a:ext>
            </a:extLst>
          </p:cNvPr>
          <p:cNvSpPr>
            <a:spLocks noGrp="1"/>
          </p:cNvSpPr>
          <p:nvPr>
            <p:ph type="body" sz="half" idx="25"/>
          </p:nvPr>
        </p:nvSpPr>
        <p:spPr>
          <a:xfrm>
            <a:off x="4924863" y="56275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5" name="Text Placeholder 3">
            <a:extLst>
              <a:ext uri="{FF2B5EF4-FFF2-40B4-BE49-F238E27FC236}">
                <a16:creationId xmlns:a16="http://schemas.microsoft.com/office/drawing/2014/main" id="{0590AA6E-50BC-4492-8B87-7D8D4A8A5E76}"/>
              </a:ext>
            </a:extLst>
          </p:cNvPr>
          <p:cNvSpPr>
            <a:spLocks noGrp="1"/>
          </p:cNvSpPr>
          <p:nvPr>
            <p:ph type="body" sz="half" idx="26"/>
          </p:nvPr>
        </p:nvSpPr>
        <p:spPr>
          <a:xfrm>
            <a:off x="8463725" y="56275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64786CCE-CCCC-4B2D-890D-9D719713DB7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498434" y="22151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Picture Placeholder 46">
            <a:extLst>
              <a:ext uri="{FF2B5EF4-FFF2-40B4-BE49-F238E27FC236}">
                <a16:creationId xmlns:a16="http://schemas.microsoft.com/office/drawing/2014/main" id="{EB08972C-68CE-41CC-9351-3DD741E5393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5033744" y="22151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9" name="Picture Placeholder 46">
            <a:extLst>
              <a:ext uri="{FF2B5EF4-FFF2-40B4-BE49-F238E27FC236}">
                <a16:creationId xmlns:a16="http://schemas.microsoft.com/office/drawing/2014/main" id="{6347D157-8108-4656-88F3-59B693C47F9B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8569054" y="22151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0" name="Picture Placeholder 46">
            <a:extLst>
              <a:ext uri="{FF2B5EF4-FFF2-40B4-BE49-F238E27FC236}">
                <a16:creationId xmlns:a16="http://schemas.microsoft.com/office/drawing/2014/main" id="{B4548244-F89A-4EA8-9DB4-056E45B2FDF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1498434" y="43472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1" name="Picture Placeholder 46">
            <a:extLst>
              <a:ext uri="{FF2B5EF4-FFF2-40B4-BE49-F238E27FC236}">
                <a16:creationId xmlns:a16="http://schemas.microsoft.com/office/drawing/2014/main" id="{6B46EEEA-383D-42CD-ABFC-86BD330E07A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5033744" y="43472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Picture Placeholder 46">
            <a:extLst>
              <a:ext uri="{FF2B5EF4-FFF2-40B4-BE49-F238E27FC236}">
                <a16:creationId xmlns:a16="http://schemas.microsoft.com/office/drawing/2014/main" id="{DF75483C-CE05-4E90-8A93-D04244423927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8569054" y="43472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C2768A5-0309-41B3-94FB-AA3A2FCB638E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354528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Overview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68D5CEF0-7838-4E94-B0E2-6286757235DA}"/>
              </a:ext>
            </a:extLst>
          </p:cNvPr>
          <p:cNvSpPr/>
          <p:nvPr userDrawn="1"/>
        </p:nvSpPr>
        <p:spPr>
          <a:xfrm>
            <a:off x="4724400" y="0"/>
            <a:ext cx="74676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45FD86-80D5-4520-8C38-1EDDAB179D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19350" y="645199"/>
            <a:ext cx="4737482" cy="1338841"/>
          </a:xfrm>
        </p:spPr>
        <p:txBody>
          <a:bodyPr anchor="b">
            <a:noAutofit/>
          </a:bodyPr>
          <a:lstStyle>
            <a:lvl1pPr>
              <a:defRPr lang="en-US" sz="4000" b="1" kern="1200" dirty="0"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OVERVIEW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B7C16C-60B5-44CB-B3D5-09EA7F61FE4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386001" y="30927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1 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4BC91B-2A3F-445A-9C91-9BF782613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A441BB-2CCE-42E8-8A4D-47586555D345}" type="datetime1">
              <a:rPr lang="en-US" smtClean="0"/>
              <a:t>11/21/2020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F24CAE-7220-4370-B793-B9D4AA1A3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DF5915-4FF1-41EB-9C2F-1918DA858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8AD1AF6-056E-449E-ABB4-F42FCFF2154D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B49EFE94-C72E-4FA8-9AE2-70BFB09FB2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97F17BC-9B89-4B33-A693-1583A7EAEED0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52FBCB0-43B1-4129-B190-2F32EAB36A7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AF92140-8242-4A51-9463-35E60CF48BE9}"/>
              </a:ext>
            </a:extLst>
          </p:cNvPr>
          <p:cNvCxnSpPr>
            <a:cxnSpLocks/>
          </p:cNvCxnSpPr>
          <p:nvPr userDrawn="1"/>
        </p:nvCxnSpPr>
        <p:spPr>
          <a:xfrm>
            <a:off x="11192400" y="802800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8D84BA3-D783-472E-AB10-C96A8DE8D0DD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3200" y="6580800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2BBCA2FF-2B83-4966-811C-E9FEEB77CBE4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4924863" y="30927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2 Title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663E6488-61FD-4194-B014-22CF5050C2C7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8463725" y="30927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3 Title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76A0643E-8E5C-4070-97FD-974351B1D00C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1386001" y="52039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4 Title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A4ECC130-379C-4A4E-AAC7-D84522D434E2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4924863" y="52039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5 Title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C8C2920A-FB6F-4697-8CDD-0896EC262719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8463725" y="52039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6 Title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F84CD40D-D65C-419A-B22F-5633C9254F52}"/>
              </a:ext>
            </a:extLst>
          </p:cNvPr>
          <p:cNvSpPr>
            <a:spLocks noGrp="1"/>
          </p:cNvSpPr>
          <p:nvPr>
            <p:ph type="body" sz="half" idx="21"/>
          </p:nvPr>
        </p:nvSpPr>
        <p:spPr>
          <a:xfrm>
            <a:off x="1386001" y="35163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4902ECF4-C668-49EA-AD7B-E0B3332DE48A}"/>
              </a:ext>
            </a:extLst>
          </p:cNvPr>
          <p:cNvSpPr>
            <a:spLocks noGrp="1"/>
          </p:cNvSpPr>
          <p:nvPr>
            <p:ph type="body" sz="half" idx="22"/>
          </p:nvPr>
        </p:nvSpPr>
        <p:spPr>
          <a:xfrm>
            <a:off x="4924863" y="35163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648A6F22-3F59-4E0F-BAE5-9B7E0D16D33F}"/>
              </a:ext>
            </a:extLst>
          </p:cNvPr>
          <p:cNvSpPr>
            <a:spLocks noGrp="1"/>
          </p:cNvSpPr>
          <p:nvPr>
            <p:ph type="body" sz="half" idx="23"/>
          </p:nvPr>
        </p:nvSpPr>
        <p:spPr>
          <a:xfrm>
            <a:off x="8463725" y="35163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5689CAE6-6963-412E-9DAD-B7B5AFC41DCF}"/>
              </a:ext>
            </a:extLst>
          </p:cNvPr>
          <p:cNvSpPr>
            <a:spLocks noGrp="1"/>
          </p:cNvSpPr>
          <p:nvPr>
            <p:ph type="body" sz="half" idx="24"/>
          </p:nvPr>
        </p:nvSpPr>
        <p:spPr>
          <a:xfrm>
            <a:off x="1386001" y="56275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98D9757D-1411-42F4-AABD-CC173E4A038B}"/>
              </a:ext>
            </a:extLst>
          </p:cNvPr>
          <p:cNvSpPr>
            <a:spLocks noGrp="1"/>
          </p:cNvSpPr>
          <p:nvPr>
            <p:ph type="body" sz="half" idx="25"/>
          </p:nvPr>
        </p:nvSpPr>
        <p:spPr>
          <a:xfrm>
            <a:off x="4924863" y="56275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5" name="Text Placeholder 3">
            <a:extLst>
              <a:ext uri="{FF2B5EF4-FFF2-40B4-BE49-F238E27FC236}">
                <a16:creationId xmlns:a16="http://schemas.microsoft.com/office/drawing/2014/main" id="{0590AA6E-50BC-4492-8B87-7D8D4A8A5E76}"/>
              </a:ext>
            </a:extLst>
          </p:cNvPr>
          <p:cNvSpPr>
            <a:spLocks noGrp="1"/>
          </p:cNvSpPr>
          <p:nvPr>
            <p:ph type="body" sz="half" idx="26"/>
          </p:nvPr>
        </p:nvSpPr>
        <p:spPr>
          <a:xfrm>
            <a:off x="8463725" y="56275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64786CCE-CCCC-4B2D-890D-9D719713DB7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498434" y="2215180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Picture Placeholder 46">
            <a:extLst>
              <a:ext uri="{FF2B5EF4-FFF2-40B4-BE49-F238E27FC236}">
                <a16:creationId xmlns:a16="http://schemas.microsoft.com/office/drawing/2014/main" id="{EB08972C-68CE-41CC-9351-3DD741E5393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5033744" y="22151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9" name="Picture Placeholder 46">
            <a:extLst>
              <a:ext uri="{FF2B5EF4-FFF2-40B4-BE49-F238E27FC236}">
                <a16:creationId xmlns:a16="http://schemas.microsoft.com/office/drawing/2014/main" id="{6347D157-8108-4656-88F3-59B693C47F9B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8569054" y="22151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0" name="Picture Placeholder 46">
            <a:extLst>
              <a:ext uri="{FF2B5EF4-FFF2-40B4-BE49-F238E27FC236}">
                <a16:creationId xmlns:a16="http://schemas.microsoft.com/office/drawing/2014/main" id="{B4548244-F89A-4EA8-9DB4-056E45B2FDF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1498434" y="4347291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1" name="Picture Placeholder 46">
            <a:extLst>
              <a:ext uri="{FF2B5EF4-FFF2-40B4-BE49-F238E27FC236}">
                <a16:creationId xmlns:a16="http://schemas.microsoft.com/office/drawing/2014/main" id="{6B46EEEA-383D-42CD-ABFC-86BD330E07A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5033744" y="43472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Picture Placeholder 46">
            <a:extLst>
              <a:ext uri="{FF2B5EF4-FFF2-40B4-BE49-F238E27FC236}">
                <a16:creationId xmlns:a16="http://schemas.microsoft.com/office/drawing/2014/main" id="{DF75483C-CE05-4E90-8A93-D04244423927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8569054" y="43472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C2768A5-0309-41B3-94FB-AA3A2FCB638E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206215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385FB182-4CCC-45D7-A2A4-A593CA00EB5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8E2AFE-9147-47F3-ADFE-AD251E989D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14400" y="1144587"/>
            <a:ext cx="9395400" cy="1483413"/>
          </a:xfrm>
        </p:spPr>
        <p:txBody>
          <a:bodyPr>
            <a:noAutofit/>
          </a:bodyPr>
          <a:lstStyle>
            <a:lvl1pPr>
              <a:defRPr sz="5500"/>
            </a:lvl1pPr>
          </a:lstStyle>
          <a:p>
            <a:r>
              <a:rPr lang="en-US" dirty="0"/>
              <a:t>THANK</a:t>
            </a:r>
            <a:br>
              <a:rPr lang="en-US" dirty="0"/>
            </a:br>
            <a:r>
              <a:rPr lang="en-US" dirty="0"/>
              <a:t>YOU!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B46BDE-7853-435A-80A6-D25940D17A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0F1A0-84E6-4AA0-9183-7CA10A278BD9}" type="datetime1">
              <a:rPr lang="en-US" smtClean="0"/>
              <a:t>11/21/2020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C83E82-A916-403C-8BE8-252132A942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7F2326-238E-4FE6-8842-680DE4A04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B9D0891-2A9E-4F35-82BE-7966AECBB0F1}"/>
              </a:ext>
            </a:extLst>
          </p:cNvPr>
          <p:cNvSpPr/>
          <p:nvPr userDrawn="1"/>
        </p:nvSpPr>
        <p:spPr>
          <a:xfrm>
            <a:off x="1379621" y="0"/>
            <a:ext cx="144000" cy="248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E52F6420-3AFC-4D7F-A45D-56EA5EFC0D18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812758" y="3038688"/>
            <a:ext cx="9144000" cy="1397991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Lorem Ipsum</a:t>
            </a:r>
            <a:br>
              <a:rPr lang="en-US" dirty="0"/>
            </a:br>
            <a:r>
              <a:rPr lang="en-US" dirty="0"/>
              <a:t>Dolor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BC78E93-F6DF-44C7-A9BB-D035C397BFD5}"/>
              </a:ext>
            </a:extLst>
          </p:cNvPr>
          <p:cNvCxnSpPr/>
          <p:nvPr userDrawn="1"/>
        </p:nvCxnSpPr>
        <p:spPr>
          <a:xfrm>
            <a:off x="1957137" y="2883641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87BFFD5-4519-4811-BDD2-3B0318780ACC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0391274" y="6172200"/>
            <a:ext cx="13716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A4E36001-6B54-4F6D-9532-965904F3C33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16048" y="5377580"/>
            <a:ext cx="1460500" cy="481013"/>
          </a:xfrm>
        </p:spPr>
        <p:txBody>
          <a:bodyPr/>
          <a:lstStyle>
            <a:lvl1pPr marL="0" indent="0" algn="r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0585837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ank You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-1" y="0"/>
            <a:ext cx="12191989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2522758"/>
            <a:ext cx="8807116" cy="2387600"/>
          </a:xfrm>
        </p:spPr>
        <p:txBody>
          <a:bodyPr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THANK</a:t>
            </a:r>
            <a:br>
              <a:rPr lang="en-US" dirty="0"/>
            </a:br>
            <a:r>
              <a:rPr lang="en-US" dirty="0"/>
              <a:t>YOU!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5257226"/>
            <a:ext cx="9144000" cy="1397991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Lorem Ipsum</a:t>
            </a:r>
            <a:br>
              <a:rPr lang="en-US" dirty="0"/>
            </a:br>
            <a:r>
              <a:rPr lang="en-US" dirty="0"/>
              <a:t>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9F772-C659-4F6E-A95D-21349475745A}" type="datetime1">
              <a:rPr lang="en-US" smtClean="0"/>
              <a:t>11/21/2020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3438000"/>
            <a:ext cx="144000" cy="342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5102179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84AF3E3-F20C-4D84-A158-6DFC09B69A9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0391274" y="685801"/>
            <a:ext cx="13716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32342D9-9DBE-4809-840C-62844DDC034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6048" y="1006893"/>
            <a:ext cx="1460500" cy="481013"/>
          </a:xfrm>
        </p:spPr>
        <p:txBody>
          <a:bodyPr/>
          <a:lstStyle>
            <a:lvl1pPr marL="0" indent="0" algn="r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53495056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hank You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4251158"/>
            <a:ext cx="12192000" cy="2606842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4700332"/>
            <a:ext cx="8807116" cy="915873"/>
          </a:xfrm>
        </p:spPr>
        <p:txBody>
          <a:bodyPr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THANK YOU!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5963075"/>
            <a:ext cx="9144000" cy="601840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Lorem Ipsum 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C389B-1365-4D57-8640-FE32C76A82BF}" type="datetime1">
              <a:rPr lang="en-US" noProof="0" smtClean="0"/>
              <a:t>11/21/2020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4878000"/>
            <a:ext cx="144000" cy="19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5808027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F632EEF-732A-4DE7-BC5A-A86C31DB6F5A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0391274" y="685801"/>
            <a:ext cx="1371600" cy="0"/>
          </a:xfrm>
          <a:prstGeom prst="line">
            <a:avLst/>
          </a:prstGeom>
          <a:ln w="254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C54CE062-7CDB-4AB7-B86E-461B22E7F45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16048" y="1006893"/>
            <a:ext cx="1460500" cy="481013"/>
          </a:xfrm>
        </p:spPr>
        <p:txBody>
          <a:bodyPr/>
          <a:lstStyle>
            <a:lvl1pPr marL="0" indent="0" algn="r">
              <a:buNone/>
              <a:defRPr lang="en-US" sz="3000" b="1" i="0" kern="1200" dirty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08363572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hank You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1D61DF5-2BE6-40B6-97DF-A161EF9520AA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2413986"/>
            <a:ext cx="7107331" cy="1838643"/>
          </a:xfrm>
        </p:spPr>
        <p:txBody>
          <a:bodyPr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THANK</a:t>
            </a:r>
            <a:br>
              <a:rPr lang="en-US" dirty="0"/>
            </a:br>
            <a:r>
              <a:rPr lang="en-US" dirty="0"/>
              <a:t>YOU!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4599498"/>
            <a:ext cx="7107331" cy="966857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Lorem Ipsum</a:t>
            </a:r>
            <a:br>
              <a:rPr lang="en-US" dirty="0"/>
            </a:br>
            <a:r>
              <a:rPr lang="en-US" dirty="0"/>
              <a:t>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BB306-77B6-40D8-8A71-1A24515FE48B}" type="datetime1">
              <a:rPr lang="en-US" smtClean="0"/>
              <a:t>11/21/2020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2740862"/>
            <a:ext cx="144000" cy="1289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4444451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6E88EDA-C5A5-4C22-8CE4-5C7FDCF2E859}"/>
              </a:ext>
            </a:extLst>
          </p:cNvPr>
          <p:cNvCxnSpPr>
            <a:cxnSpLocks/>
          </p:cNvCxnSpPr>
          <p:nvPr userDrawn="1"/>
        </p:nvCxnSpPr>
        <p:spPr>
          <a:xfrm flipV="1">
            <a:off x="11077074" y="5622756"/>
            <a:ext cx="0" cy="984222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1B98974C-AC7A-4E66-AE1A-DBA5F1A1D05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6048" y="5513936"/>
            <a:ext cx="1460500" cy="481013"/>
          </a:xfrm>
        </p:spPr>
        <p:txBody>
          <a:bodyPr/>
          <a:lstStyle>
            <a:lvl1pPr marL="0" indent="0" algn="r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20273398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hank You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0"/>
            <a:ext cx="12192000" cy="4446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4764500"/>
            <a:ext cx="8807116" cy="915873"/>
          </a:xfrm>
        </p:spPr>
        <p:txBody>
          <a:bodyPr anchor="b">
            <a:normAutofit/>
          </a:bodyPr>
          <a:lstStyle>
            <a:lvl1pPr algn="l">
              <a:defRPr sz="5500" b="1"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noProof="0"/>
              <a:t>THANK YOU!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6043285"/>
            <a:ext cx="9144000" cy="601840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Lorem Ipsum 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D3CFD-4D7A-41AC-A46D-B09F422513E8}" type="datetime1">
              <a:rPr lang="en-US" noProof="0" smtClean="0"/>
              <a:t>11/21/2020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95CBEC59-7FF9-4688-98DF-89832A0C9025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4950000"/>
            <a:ext cx="144000" cy="190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84AF3E3-F20C-4D84-A158-6DFC09B69A91}"/>
              </a:ext>
            </a:extLst>
          </p:cNvPr>
          <p:cNvCxnSpPr>
            <a:cxnSpLocks/>
          </p:cNvCxnSpPr>
          <p:nvPr userDrawn="1"/>
        </p:nvCxnSpPr>
        <p:spPr>
          <a:xfrm rot="10800000">
            <a:off x="10820400" y="870003"/>
            <a:ext cx="13716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32342D9-9DBE-4809-840C-62844DDC034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668000" y="1005185"/>
            <a:ext cx="1460500" cy="481013"/>
          </a:xfrm>
        </p:spPr>
        <p:txBody>
          <a:bodyPr/>
          <a:lstStyle>
            <a:lvl1pPr marL="0" indent="0" algn="l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475710E-5533-4BB2-A66B-352BB2B1F9CB}"/>
              </a:ext>
            </a:extLst>
          </p:cNvPr>
          <p:cNvCxnSpPr/>
          <p:nvPr userDrawn="1"/>
        </p:nvCxnSpPr>
        <p:spPr>
          <a:xfrm>
            <a:off x="1957137" y="5823067"/>
            <a:ext cx="930442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3180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-1"/>
            <a:ext cx="12192000" cy="446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4785756"/>
            <a:ext cx="8807116" cy="915873"/>
          </a:xfrm>
        </p:spPr>
        <p:txBody>
          <a:bodyPr anchor="b">
            <a:normAutofit/>
          </a:bodyPr>
          <a:lstStyle>
            <a:lvl1pPr algn="l">
              <a:defRPr sz="5500" b="1"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6050473"/>
            <a:ext cx="9144000" cy="601840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Lorem Ipsum 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FBC92-456B-42A9-BBF5-ADCA2050DDCF}" type="datetime1">
              <a:rPr lang="en-US" noProof="0" smtClean="0"/>
              <a:t>11/21/2020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4950000"/>
            <a:ext cx="144000" cy="190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5882423"/>
            <a:ext cx="930442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84AF3E3-F20C-4D84-A158-6DFC09B69A91}"/>
              </a:ext>
            </a:extLst>
          </p:cNvPr>
          <p:cNvCxnSpPr>
            <a:cxnSpLocks/>
          </p:cNvCxnSpPr>
          <p:nvPr userDrawn="1"/>
        </p:nvCxnSpPr>
        <p:spPr>
          <a:xfrm rot="10800000">
            <a:off x="10820400" y="870003"/>
            <a:ext cx="13716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32342D9-9DBE-4809-840C-62844DDC034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668000" y="1005185"/>
            <a:ext cx="1460500" cy="481013"/>
          </a:xfrm>
        </p:spPr>
        <p:txBody>
          <a:bodyPr/>
          <a:lstStyle>
            <a:lvl1pPr marL="0" indent="0" algn="l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9861559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9641" y="458919"/>
            <a:ext cx="9971159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CONTENT SLIDE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18B931-E896-4471-A71A-819D3B6829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9641" y="3775165"/>
            <a:ext cx="9971158" cy="2427923"/>
          </a:xfrm>
        </p:spPr>
        <p:txBody>
          <a:bodyPr>
            <a:normAutofit/>
          </a:bodyPr>
          <a:lstStyle>
            <a:lvl1pPr marL="0" indent="0">
              <a:buNone/>
              <a:defRPr sz="1600" i="0">
                <a:solidFill>
                  <a:schemeClr val="bg1"/>
                </a:solidFill>
              </a:defRPr>
            </a:lvl1pPr>
            <a:lvl2pPr marL="457200" indent="0">
              <a:buNone/>
              <a:defRPr sz="1800" i="1">
                <a:solidFill>
                  <a:schemeClr val="bg1"/>
                </a:solidFill>
              </a:defRPr>
            </a:lvl2pPr>
            <a:lvl3pPr marL="914400" indent="0">
              <a:buNone/>
              <a:defRPr sz="1600" i="1">
                <a:solidFill>
                  <a:schemeClr val="bg1"/>
                </a:solidFill>
              </a:defRPr>
            </a:lvl3pPr>
            <a:lvl4pPr marL="1371600" indent="0">
              <a:buNone/>
              <a:defRPr sz="1400" i="1">
                <a:solidFill>
                  <a:schemeClr val="bg1"/>
                </a:solidFill>
              </a:defRPr>
            </a:lvl4pPr>
            <a:lvl5pPr marL="1828800" indent="0">
              <a:buNone/>
              <a:defRPr sz="1400" i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F99D1-A115-46CA-B10A-279193A83BBC}" type="datetime1">
              <a:rPr lang="en-US" smtClean="0"/>
              <a:t>11/21/2020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687289" y="0"/>
            <a:ext cx="72000" cy="1271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068863" y="1528464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itle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929641" y="1669110"/>
            <a:ext cx="9971158" cy="692595"/>
          </a:xfrm>
        </p:spPr>
        <p:txBody>
          <a:bodyPr>
            <a:normAutofit/>
          </a:bodyPr>
          <a:lstStyle>
            <a:lvl1pPr marL="0" indent="0" algn="l">
              <a:buNone/>
              <a:defRPr sz="25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Slide Subtitle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98104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5532437"/>
            <a:ext cx="12192000" cy="1325563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9641" y="458919"/>
            <a:ext cx="9971159" cy="1325563"/>
          </a:xfrm>
        </p:spPr>
        <p:txBody>
          <a:bodyPr/>
          <a:lstStyle>
            <a:lvl1pPr>
              <a:defRPr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CONTENT SLIDE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18B931-E896-4471-A71A-819D3B6829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9641" y="3133484"/>
            <a:ext cx="10515600" cy="242792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i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None/>
              <a:defRPr sz="16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buNone/>
              <a:defRPr sz="14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buNone/>
              <a:defRPr sz="14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E1783-EEF8-44D1-A300-8D20A32BB2D3}" type="datetime1">
              <a:rPr lang="en-US" smtClean="0"/>
              <a:t>11/21/2020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687289" y="0"/>
            <a:ext cx="72000" cy="127101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068863" y="1528464"/>
            <a:ext cx="630936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itle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929641" y="1669110"/>
            <a:ext cx="9971158" cy="692595"/>
          </a:xfrm>
        </p:spPr>
        <p:txBody>
          <a:bodyPr>
            <a:normAutofit/>
          </a:bodyPr>
          <a:lstStyle>
            <a:lvl1pPr marL="0" indent="0" algn="l">
              <a:buNone/>
              <a:defRPr sz="2500" b="1" i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Slide Subtitle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33331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1CF94AF4-4F78-4DA5-8571-FD66FFA6313D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21" y="546844"/>
            <a:ext cx="8997738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CONTENT SLIDE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18B931-E896-4471-A71A-819D3B6829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7520" y="3581731"/>
            <a:ext cx="8997737" cy="2230464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i="0">
                <a:solidFill>
                  <a:schemeClr val="bg1"/>
                </a:solidFill>
              </a:defRPr>
            </a:lvl1pPr>
            <a:lvl2pPr marL="457200" indent="0">
              <a:buNone/>
              <a:defRPr sz="1800" i="1">
                <a:solidFill>
                  <a:schemeClr val="bg1"/>
                </a:solidFill>
              </a:defRPr>
            </a:lvl2pPr>
            <a:lvl3pPr marL="914400" indent="0">
              <a:buNone/>
              <a:defRPr sz="1600" i="1">
                <a:solidFill>
                  <a:schemeClr val="bg1"/>
                </a:solidFill>
              </a:defRPr>
            </a:lvl3pPr>
            <a:lvl4pPr marL="1371600" indent="0">
              <a:buNone/>
              <a:defRPr sz="1400" i="1">
                <a:solidFill>
                  <a:schemeClr val="bg1"/>
                </a:solidFill>
              </a:defRPr>
            </a:lvl4pPr>
            <a:lvl5pPr marL="1828800" indent="0">
              <a:buNone/>
              <a:defRPr sz="1400" i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8C37E-76B3-4A0D-BCD1-C5A52A858D66}" type="datetime1">
              <a:rPr lang="en-US" smtClean="0"/>
              <a:t>11/21/2020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90400" y="6159402"/>
            <a:ext cx="2788169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8" y="244717"/>
            <a:ext cx="72000" cy="10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666742" y="1616389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itle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527520" y="1757035"/>
            <a:ext cx="8997737" cy="692595"/>
          </a:xfrm>
        </p:spPr>
        <p:txBody>
          <a:bodyPr>
            <a:normAutofit/>
          </a:bodyPr>
          <a:lstStyle>
            <a:lvl1pPr marL="0" indent="0" algn="l">
              <a:buNone/>
              <a:defRPr sz="25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Slide Subtitle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0938200" y="1341281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31016" y="1377655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80265F1-E793-484F-ADC9-31450ADF8B0E}"/>
              </a:ext>
            </a:extLst>
          </p:cNvPr>
          <p:cNvCxnSpPr>
            <a:cxnSpLocks/>
          </p:cNvCxnSpPr>
          <p:nvPr userDrawn="1"/>
        </p:nvCxnSpPr>
        <p:spPr>
          <a:xfrm>
            <a:off x="256374" y="6168360"/>
            <a:ext cx="1508418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66882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1443655"/>
            <a:ext cx="4143555" cy="153658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CONTENT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18B931-E896-4471-A71A-819D3B6829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1409" y="2588054"/>
            <a:ext cx="5228216" cy="31229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i="0">
                <a:solidFill>
                  <a:schemeClr val="bg1"/>
                </a:solidFill>
              </a:defRPr>
            </a:lvl1pPr>
            <a:lvl2pPr marL="457200" indent="0">
              <a:buNone/>
              <a:defRPr sz="1800" i="1">
                <a:solidFill>
                  <a:schemeClr val="bg1"/>
                </a:solidFill>
              </a:defRPr>
            </a:lvl2pPr>
            <a:lvl3pPr marL="914400" indent="0">
              <a:buNone/>
              <a:defRPr sz="1600" i="1">
                <a:solidFill>
                  <a:schemeClr val="bg1"/>
                </a:solidFill>
              </a:defRPr>
            </a:lvl3pPr>
            <a:lvl4pPr marL="1371600" indent="0">
              <a:buNone/>
              <a:defRPr sz="1400" i="1">
                <a:solidFill>
                  <a:schemeClr val="bg1"/>
                </a:solidFill>
              </a:defRPr>
            </a:lvl4pPr>
            <a:lvl5pPr marL="1828800" indent="0">
              <a:buNone/>
              <a:defRPr sz="1400" i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2C234-967A-4CF5-82BF-1AF9EBDCBA35}" type="datetime1">
              <a:rPr lang="en-US" smtClean="0"/>
              <a:t>11/21/2020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1684524"/>
            <a:ext cx="72000" cy="9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666741" y="2882481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itle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527519" y="3023127"/>
            <a:ext cx="4143555" cy="692595"/>
          </a:xfrm>
        </p:spPr>
        <p:txBody>
          <a:bodyPr>
            <a:normAutofit/>
          </a:bodyPr>
          <a:lstStyle>
            <a:lvl1pPr marL="0" indent="0" algn="l">
              <a:buNone/>
              <a:defRPr sz="25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Slide Subtitle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6381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1E1EAD-812A-4236-9F79-679D72C2B8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14873" y="6187538"/>
            <a:ext cx="32566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i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5A38A25-0817-41BC-96A5-5012FE15C9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A28A22-3D06-43EE-BD32-97F90FEA19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DAC635-0473-40DB-A82D-46D5F635BC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24400" y="618753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i="1">
                <a:solidFill>
                  <a:schemeClr val="tx2"/>
                </a:solidFill>
              </a:defRPr>
            </a:lvl1pPr>
          </a:lstStyle>
          <a:p>
            <a:fld id="{7E5F88F2-B164-4B6F-A4D1-FF377EA65B7F}" type="datetime1">
              <a:rPr lang="en-US" smtClean="0"/>
              <a:t>11/21/2020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BD12B9-96FA-4883-88FA-2071321A43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49751" y="618753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i="1">
                <a:solidFill>
                  <a:schemeClr val="tx2"/>
                </a:solidFill>
              </a:defRPr>
            </a:lvl1pPr>
          </a:lstStyle>
          <a:p>
            <a:fld id="{95CBEC59-7FF9-4688-98DF-89832A0C902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59783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9" r:id="rId2"/>
    <p:sldLayoutId id="2147483660" r:id="rId3"/>
    <p:sldLayoutId id="2147483661" r:id="rId4"/>
    <p:sldLayoutId id="2147483662" r:id="rId5"/>
    <p:sldLayoutId id="2147483650" r:id="rId6"/>
    <p:sldLayoutId id="2147483663" r:id="rId7"/>
    <p:sldLayoutId id="2147483664" r:id="rId8"/>
    <p:sldLayoutId id="2147483665" r:id="rId9"/>
    <p:sldLayoutId id="2147483666" r:id="rId10"/>
    <p:sldLayoutId id="2147483651" r:id="rId11"/>
    <p:sldLayoutId id="2147483670" r:id="rId12"/>
    <p:sldLayoutId id="2147483667" r:id="rId13"/>
    <p:sldLayoutId id="2147483668" r:id="rId14"/>
    <p:sldLayoutId id="2147483671" r:id="rId15"/>
    <p:sldLayoutId id="2147483669" r:id="rId16"/>
    <p:sldLayoutId id="2147483653" r:id="rId17"/>
    <p:sldLayoutId id="2147483672" r:id="rId18"/>
    <p:sldLayoutId id="2147483673" r:id="rId19"/>
    <p:sldLayoutId id="2147483674" r:id="rId20"/>
    <p:sldLayoutId id="2147483676" r:id="rId21"/>
    <p:sldLayoutId id="2147483652" r:id="rId22"/>
    <p:sldLayoutId id="2147483677" r:id="rId23"/>
    <p:sldLayoutId id="2147483678" r:id="rId24"/>
    <p:sldLayoutId id="2147483679" r:id="rId25"/>
    <p:sldLayoutId id="2147483681" r:id="rId26"/>
    <p:sldLayoutId id="2147483654" r:id="rId27"/>
    <p:sldLayoutId id="2147483682" r:id="rId28"/>
    <p:sldLayoutId id="2147483683" r:id="rId29"/>
    <p:sldLayoutId id="2147483684" r:id="rId30"/>
    <p:sldLayoutId id="2147483685" r:id="rId31"/>
    <p:sldLayoutId id="2147483657" r:id="rId32"/>
    <p:sldLayoutId id="2147483686" r:id="rId33"/>
    <p:sldLayoutId id="2147483687" r:id="rId34"/>
    <p:sldLayoutId id="2147483688" r:id="rId35"/>
    <p:sldLayoutId id="2147483689" r:id="rId36"/>
    <p:sldLayoutId id="2147483656" r:id="rId37"/>
    <p:sldLayoutId id="2147483690" r:id="rId38"/>
    <p:sldLayoutId id="2147483691" r:id="rId39"/>
    <p:sldLayoutId id="2147483692" r:id="rId40"/>
    <p:sldLayoutId id="2147483697" r:id="rId41"/>
    <p:sldLayoutId id="2147483658" r:id="rId42"/>
    <p:sldLayoutId id="2147483693" r:id="rId43"/>
    <p:sldLayoutId id="2147483694" r:id="rId44"/>
    <p:sldLayoutId id="2147483695" r:id="rId45"/>
    <p:sldLayoutId id="2147483696" r:id="rId4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36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20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Relationship Id="rId6" Type="http://schemas.microsoft.com/office/2007/relationships/hdphoto" Target="../media/hdphoto3.wdp"/><Relationship Id="rId5" Type="http://schemas.openxmlformats.org/officeDocument/2006/relationships/image" Target="../media/image31.png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microsoft/coe-starter-kit" TargetMode="External"/><Relationship Id="rId3" Type="http://schemas.openxmlformats.org/officeDocument/2006/relationships/image" Target="../media/image2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2.xml"/><Relationship Id="rId6" Type="http://schemas.microsoft.com/office/2007/relationships/hdphoto" Target="../media/hdphoto4.wdp"/><Relationship Id="rId5" Type="http://schemas.openxmlformats.org/officeDocument/2006/relationships/image" Target="../media/image33.png"/><Relationship Id="rId4" Type="http://schemas.microsoft.com/office/2007/relationships/hdphoto" Target="../media/hdphoto1.wdp"/><Relationship Id="rId9" Type="http://schemas.openxmlformats.org/officeDocument/2006/relationships/image" Target="../media/image35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6.xml"/><Relationship Id="rId5" Type="http://schemas.microsoft.com/office/2007/relationships/hdphoto" Target="../media/hdphoto1.wdp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twitter.com/RaphaelPothin" TargetMode="External"/><Relationship Id="rId3" Type="http://schemas.openxmlformats.org/officeDocument/2006/relationships/image" Target="../media/image20.png"/><Relationship Id="rId7" Type="http://schemas.openxmlformats.org/officeDocument/2006/relationships/image" Target="../media/image23.png"/><Relationship Id="rId12" Type="http://schemas.openxmlformats.org/officeDocument/2006/relationships/image" Target="../media/image25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2.JPG"/><Relationship Id="rId11" Type="http://schemas.openxmlformats.org/officeDocument/2006/relationships/hyperlink" Target="https://github.com/rpothin" TargetMode="External"/><Relationship Id="rId5" Type="http://schemas.openxmlformats.org/officeDocument/2006/relationships/image" Target="../media/image21.jpg"/><Relationship Id="rId10" Type="http://schemas.openxmlformats.org/officeDocument/2006/relationships/hyperlink" Target="https://medium.com/rapha%C3%ABl-pothin" TargetMode="External"/><Relationship Id="rId4" Type="http://schemas.microsoft.com/office/2007/relationships/hdphoto" Target="../media/hdphoto1.wdp"/><Relationship Id="rId9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27.jpeg"/><Relationship Id="rId5" Type="http://schemas.openxmlformats.org/officeDocument/2006/relationships/image" Target="../media/image26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0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2.xml"/><Relationship Id="rId6" Type="http://schemas.microsoft.com/office/2007/relationships/hdphoto" Target="../media/hdphoto2.wdp"/><Relationship Id="rId5" Type="http://schemas.openxmlformats.org/officeDocument/2006/relationships/image" Target="../media/image29.png"/><Relationship Id="rId4" Type="http://schemas.microsoft.com/office/2007/relationships/hdphoto" Target="../media/hdphoto1.wdp"/><Relationship Id="rId9" Type="http://schemas.microsoft.com/office/2007/relationships/hdphoto" Target="../media/hdphoto3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2.xml"/><Relationship Id="rId6" Type="http://schemas.microsoft.com/office/2007/relationships/hdphoto" Target="../media/hdphoto2.wdp"/><Relationship Id="rId5" Type="http://schemas.openxmlformats.org/officeDocument/2006/relationships/image" Target="../media/image29.png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32.png"/><Relationship Id="rId5" Type="http://schemas.openxmlformats.org/officeDocument/2006/relationships/hyperlink" Target="https://github.com/" TargetMode="Externa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DCD0D827-1234-47B0-954E-5416BAE6DA9A}"/>
              </a:ext>
            </a:extLst>
          </p:cNvPr>
          <p:cNvSpPr txBox="1">
            <a:spLocks/>
          </p:cNvSpPr>
          <p:nvPr/>
        </p:nvSpPr>
        <p:spPr>
          <a:xfrm>
            <a:off x="7900147" y="5027253"/>
            <a:ext cx="3794206" cy="11321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2500" dirty="0">
                <a:solidFill>
                  <a:schemeClr val="tx2"/>
                </a:solidFill>
              </a:rPr>
              <a:t>NOVEMBER 21</a:t>
            </a:r>
            <a:r>
              <a:rPr lang="en-US" sz="2500" baseline="30000" dirty="0">
                <a:solidFill>
                  <a:schemeClr val="tx2"/>
                </a:solidFill>
              </a:rPr>
              <a:t>ST</a:t>
            </a:r>
            <a:r>
              <a:rPr lang="en-US" sz="2500" dirty="0">
                <a:solidFill>
                  <a:schemeClr val="tx2"/>
                </a:solidFill>
              </a:rPr>
              <a:t>, 2020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9FA173-4917-43E5-B91C-3914C1A8D2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94225" y="4626870"/>
            <a:ext cx="5405821" cy="1389106"/>
          </a:xfrm>
        </p:spPr>
        <p:txBody>
          <a:bodyPr anchor="b">
            <a:normAutofit fontScale="90000"/>
          </a:bodyPr>
          <a:lstStyle/>
          <a:p>
            <a:r>
              <a:rPr lang="en-CA" dirty="0"/>
              <a:t>CI/CD of Power Platform solutions &amp; Branching strategies</a:t>
            </a:r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4AF33EA4-46DF-4DF1-AF78-9374DA0DD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49751" y="6187538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95CBEC59-7FF9-4688-98DF-89832A0C9025}" type="slidenum">
              <a:rPr lang="en-US" noProof="0" smtClean="0"/>
              <a:pPr>
                <a:spcAft>
                  <a:spcPts val="600"/>
                </a:spcAft>
              </a:pPr>
              <a:t>1</a:t>
            </a:fld>
            <a:endParaRPr lang="en-US" noProof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DD401B3-9F48-40EE-B0F8-219211A17BF5}"/>
              </a:ext>
            </a:extLst>
          </p:cNvPr>
          <p:cNvGrpSpPr/>
          <p:nvPr/>
        </p:nvGrpSpPr>
        <p:grpSpPr>
          <a:xfrm>
            <a:off x="20" y="10"/>
            <a:ext cx="12191979" cy="4251143"/>
            <a:chOff x="20" y="10"/>
            <a:chExt cx="12191979" cy="4251143"/>
          </a:xfrm>
        </p:grpSpPr>
        <p:pic>
          <p:nvPicPr>
            <p:cNvPr id="1028" name="Picture 4" descr="The 29 Best Places to See the Northern Lights in Canada This Winter  (2020-2021)">
              <a:extLst>
                <a:ext uri="{FF2B5EF4-FFF2-40B4-BE49-F238E27FC236}">
                  <a16:creationId xmlns:a16="http://schemas.microsoft.com/office/drawing/2014/main" id="{C3E1B0CA-0C26-45BF-AE0F-30CFE4F3AEA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7763"/>
            <a:stretch/>
          </p:blipFill>
          <p:spPr bwMode="auto">
            <a:xfrm>
              <a:off x="20" y="10"/>
              <a:ext cx="12191979" cy="4251143"/>
            </a:xfrm>
            <a:custGeom>
              <a:avLst/>
              <a:gdLst>
                <a:gd name="connsiteX0" fmla="*/ 0 w 12191999"/>
                <a:gd name="connsiteY0" fmla="*/ 0 h 4251153"/>
                <a:gd name="connsiteX1" fmla="*/ 12191999 w 12191999"/>
                <a:gd name="connsiteY1" fmla="*/ 0 h 4251153"/>
                <a:gd name="connsiteX2" fmla="*/ 12191999 w 12191999"/>
                <a:gd name="connsiteY2" fmla="*/ 795243 h 4251153"/>
                <a:gd name="connsiteX3" fmla="*/ 11190767 w 12191999"/>
                <a:gd name="connsiteY3" fmla="*/ 795243 h 4251153"/>
                <a:gd name="connsiteX4" fmla="*/ 11190767 w 12191999"/>
                <a:gd name="connsiteY4" fmla="*/ 802443 h 4251153"/>
                <a:gd name="connsiteX5" fmla="*/ 12191999 w 12191999"/>
                <a:gd name="connsiteY5" fmla="*/ 802443 h 4251153"/>
                <a:gd name="connsiteX6" fmla="*/ 12191999 w 12191999"/>
                <a:gd name="connsiteY6" fmla="*/ 4251153 h 4251153"/>
                <a:gd name="connsiteX7" fmla="*/ 0 w 12191999"/>
                <a:gd name="connsiteY7" fmla="*/ 4251153 h 4251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1999" h="4251153">
                  <a:moveTo>
                    <a:pt x="0" y="0"/>
                  </a:moveTo>
                  <a:lnTo>
                    <a:pt x="12191999" y="0"/>
                  </a:lnTo>
                  <a:lnTo>
                    <a:pt x="12191999" y="795243"/>
                  </a:lnTo>
                  <a:lnTo>
                    <a:pt x="11190767" y="795243"/>
                  </a:lnTo>
                  <a:lnTo>
                    <a:pt x="11190767" y="802443"/>
                  </a:lnTo>
                  <a:lnTo>
                    <a:pt x="12191999" y="802443"/>
                  </a:lnTo>
                  <a:lnTo>
                    <a:pt x="12191999" y="4251153"/>
                  </a:lnTo>
                  <a:lnTo>
                    <a:pt x="0" y="4251153"/>
                  </a:lnTo>
                  <a:close/>
                </a:path>
              </a:pathLst>
            </a:custGeom>
            <a:solidFill>
              <a:srgbClr val="FFFFFF"/>
            </a:solidFill>
          </p:spPr>
        </p:pic>
        <p:sp>
          <p:nvSpPr>
            <p:cNvPr id="16" name="Title 1">
              <a:extLst>
                <a:ext uri="{FF2B5EF4-FFF2-40B4-BE49-F238E27FC236}">
                  <a16:creationId xmlns:a16="http://schemas.microsoft.com/office/drawing/2014/main" id="{8BADE793-AA3C-4710-97D8-4B3946C3D599}"/>
                </a:ext>
              </a:extLst>
            </p:cNvPr>
            <p:cNvSpPr txBox="1">
              <a:spLocks/>
            </p:cNvSpPr>
            <p:nvPr/>
          </p:nvSpPr>
          <p:spPr>
            <a:xfrm>
              <a:off x="3662255" y="3033150"/>
              <a:ext cx="4460813" cy="107070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lnSpcReduction="100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000" b="1" kern="1200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dirty="0"/>
                <a:t>MAPLE POWER 2020</a:t>
              </a: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44ADC5BC-83C1-4FDE-B8E6-453FAEE613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717" b="89879" l="4792" r="94792">
                          <a14:foregroundMark x1="21667" y1="16599" x2="21667" y2="16599"/>
                          <a14:foregroundMark x1="29167" y1="39271" x2="29167" y2="39271"/>
                          <a14:foregroundMark x1="22500" y1="44130" x2="22500" y2="44130"/>
                          <a14:foregroundMark x1="45833" y1="42510" x2="45833" y2="42510"/>
                          <a14:foregroundMark x1="51667" y1="13360" x2="51667" y2="13360"/>
                          <a14:foregroundMark x1="86667" y1="19838" x2="86667" y2="19838"/>
                          <a14:foregroundMark x1="80833" y1="40891" x2="80833" y2="40891"/>
                          <a14:foregroundMark x1="8333" y1="55466" x2="8333" y2="55466"/>
                          <a14:foregroundMark x1="4792" y1="59109" x2="4792" y2="59109"/>
                          <a14:foregroundMark x1="94792" y1="12955" x2="94792" y2="12955"/>
                          <a14:foregroundMark x1="7500" y1="82186" x2="7500" y2="82186"/>
                          <a14:foregroundMark x1="18750" y1="83401" x2="18750" y2="83401"/>
                          <a14:foregroundMark x1="30000" y1="80567" x2="30000" y2="80567"/>
                          <a14:foregroundMark x1="37292" y1="82186" x2="37292" y2="82186"/>
                          <a14:foregroundMark x1="48750" y1="82186" x2="48750" y2="82186"/>
                          <a14:foregroundMark x1="60208" y1="81377" x2="60208" y2="81377"/>
                          <a14:foregroundMark x1="73542" y1="80162" x2="73542" y2="80162"/>
                          <a14:foregroundMark x1="81667" y1="80162" x2="81667" y2="80162"/>
                          <a14:foregroundMark x1="72500" y1="87854" x2="72500" y2="87854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1209900" y="829846"/>
              <a:ext cx="941741" cy="484604"/>
            </a:xfrm>
            <a:prstGeom prst="rect">
              <a:avLst/>
            </a:prstGeom>
          </p:spPr>
        </p:pic>
      </p:grpSp>
      <p:sp>
        <p:nvSpPr>
          <p:cNvPr id="20" name="Footer Placeholder 2">
            <a:extLst>
              <a:ext uri="{FF2B5EF4-FFF2-40B4-BE49-F238E27FC236}">
                <a16:creationId xmlns:a16="http://schemas.microsoft.com/office/drawing/2014/main" id="{9A5E704E-2417-4CF4-ABA6-0214467E82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94226" y="6159396"/>
            <a:ext cx="3256673" cy="365125"/>
          </a:xfrm>
        </p:spPr>
        <p:txBody>
          <a:bodyPr/>
          <a:lstStyle/>
          <a:p>
            <a:r>
              <a:rPr lang="en-US" i="0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Raphael Pothin</a:t>
            </a:r>
          </a:p>
        </p:txBody>
      </p:sp>
    </p:spTree>
    <p:extLst>
      <p:ext uri="{BB962C8B-B14F-4D97-AF65-F5344CB8AC3E}">
        <p14:creationId xmlns:p14="http://schemas.microsoft.com/office/powerpoint/2010/main" val="30130681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A5950A-F236-4AE1-B402-E9CC3F82C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Demonstration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FF36DD-94F6-49D4-8CCC-8C8BD062C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10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D73ECF2-B96B-47E8-A230-9E8D7CF8990A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717" b="89879" l="4792" r="94792">
                        <a14:foregroundMark x1="21667" y1="16599" x2="21667" y2="16599"/>
                        <a14:foregroundMark x1="29167" y1="39271" x2="29167" y2="39271"/>
                        <a14:foregroundMark x1="22500" y1="44130" x2="22500" y2="44130"/>
                        <a14:foregroundMark x1="45833" y1="42510" x2="45833" y2="42510"/>
                        <a14:foregroundMark x1="51667" y1="13360" x2="51667" y2="13360"/>
                        <a14:foregroundMark x1="86667" y1="19838" x2="86667" y2="19838"/>
                        <a14:foregroundMark x1="80833" y1="40891" x2="80833" y2="40891"/>
                        <a14:foregroundMark x1="8333" y1="55466" x2="8333" y2="55466"/>
                        <a14:foregroundMark x1="4792" y1="59109" x2="4792" y2="59109"/>
                        <a14:foregroundMark x1="94792" y1="12955" x2="94792" y2="12955"/>
                        <a14:foregroundMark x1="7500" y1="82186" x2="7500" y2="82186"/>
                        <a14:foregroundMark x1="18750" y1="83401" x2="18750" y2="83401"/>
                        <a14:foregroundMark x1="30000" y1="80567" x2="30000" y2="80567"/>
                        <a14:foregroundMark x1="37292" y1="82186" x2="37292" y2="82186"/>
                        <a14:foregroundMark x1="48750" y1="82186" x2="48750" y2="82186"/>
                        <a14:foregroundMark x1="60208" y1="81377" x2="60208" y2="81377"/>
                        <a14:foregroundMark x1="73542" y1="80162" x2="73542" y2="80162"/>
                        <a14:foregroundMark x1="81667" y1="80162" x2="81667" y2="80162"/>
                        <a14:foregroundMark x1="72500" y1="87854" x2="72500" y2="8785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209900" y="829846"/>
            <a:ext cx="941741" cy="48460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D71CA83-BE90-4A0E-9DE6-1C82A612A271}"/>
              </a:ext>
            </a:extLst>
          </p:cNvPr>
          <p:cNvSpPr/>
          <p:nvPr/>
        </p:nvSpPr>
        <p:spPr>
          <a:xfrm>
            <a:off x="0" y="1491916"/>
            <a:ext cx="12192000" cy="46956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086F1D6F-CE2E-4665-9F1D-4587B8EAB6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14873" y="6187538"/>
            <a:ext cx="4573984" cy="365125"/>
          </a:xfrm>
        </p:spPr>
        <p:txBody>
          <a:bodyPr/>
          <a:lstStyle/>
          <a:p>
            <a:r>
              <a:rPr lang="en-CA" i="0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CI/CD of Power Platform solutions &amp; Branching strategies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BBA8BF5B-0D0C-429F-8E3D-E2F2C2E69BB8}"/>
              </a:ext>
            </a:extLst>
          </p:cNvPr>
          <p:cNvSpPr/>
          <p:nvPr/>
        </p:nvSpPr>
        <p:spPr>
          <a:xfrm>
            <a:off x="548264" y="1540475"/>
            <a:ext cx="11095471" cy="3178736"/>
          </a:xfrm>
          <a:prstGeom prst="round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32" name="Picture 6" descr="GitHub Logos and Usage · GitHub">
            <a:extLst>
              <a:ext uri="{FF2B5EF4-FFF2-40B4-BE49-F238E27FC236}">
                <a16:creationId xmlns:a16="http://schemas.microsoft.com/office/drawing/2014/main" id="{0975DC0C-49B9-4CB1-BC2B-DCEB275D1C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436" t="12017" r="10786" b="11952"/>
          <a:stretch/>
        </p:blipFill>
        <p:spPr bwMode="auto">
          <a:xfrm>
            <a:off x="701020" y="1678219"/>
            <a:ext cx="378980" cy="365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3BF9F702-9BCF-41BC-A954-4BE0CCFC3C06}"/>
              </a:ext>
            </a:extLst>
          </p:cNvPr>
          <p:cNvSpPr/>
          <p:nvPr/>
        </p:nvSpPr>
        <p:spPr>
          <a:xfrm>
            <a:off x="546014" y="4861899"/>
            <a:ext cx="11095471" cy="1280160"/>
          </a:xfrm>
          <a:prstGeom prst="roundRect">
            <a:avLst/>
          </a:prstGeom>
          <a:noFill/>
          <a:ln w="381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34" name="Picture 2" descr="Power Apps APK 3.20102.16 Download for Android – Download Power Apps APK  Latest Version - APKFab.com">
            <a:extLst>
              <a:ext uri="{FF2B5EF4-FFF2-40B4-BE49-F238E27FC236}">
                <a16:creationId xmlns:a16="http://schemas.microsoft.com/office/drawing/2014/main" id="{8D5FF455-D13F-49A7-8214-6797F439F2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781" t="8814" r="7479" b="9449"/>
          <a:stretch/>
        </p:blipFill>
        <p:spPr bwMode="auto">
          <a:xfrm>
            <a:off x="703148" y="4953335"/>
            <a:ext cx="374724" cy="365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9CC8DE4A-F3E1-43E1-B368-4468D7203B43}"/>
              </a:ext>
            </a:extLst>
          </p:cNvPr>
          <p:cNvGrpSpPr/>
          <p:nvPr/>
        </p:nvGrpSpPr>
        <p:grpSpPr>
          <a:xfrm>
            <a:off x="2815546" y="1738488"/>
            <a:ext cx="1338349" cy="3641746"/>
            <a:chOff x="2815546" y="1507384"/>
            <a:chExt cx="1338349" cy="3641746"/>
          </a:xfrm>
        </p:grpSpPr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AB3A6719-9551-4D87-BE55-315BCAFE27EA}"/>
                </a:ext>
              </a:extLst>
            </p:cNvPr>
            <p:cNvSpPr/>
            <p:nvPr/>
          </p:nvSpPr>
          <p:spPr>
            <a:xfrm>
              <a:off x="2815546" y="1507384"/>
              <a:ext cx="1338349" cy="610982"/>
            </a:xfrm>
            <a:prstGeom prst="roundRect">
              <a:avLst/>
            </a:prstGeom>
            <a:solidFill>
              <a:srgbClr val="052442"/>
            </a:solidFill>
            <a:ln>
              <a:solidFill>
                <a:srgbClr val="0524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200" dirty="0"/>
                <a:t>Export &amp; Unpack solution</a:t>
              </a: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7E30169E-E7B8-4EF3-BA24-CF37EE5BD1C6}"/>
                </a:ext>
              </a:extLst>
            </p:cNvPr>
            <p:cNvCxnSpPr>
              <a:cxnSpLocks/>
              <a:stCxn id="57" idx="0"/>
              <a:endCxn id="36" idx="2"/>
            </p:cNvCxnSpPr>
            <p:nvPr/>
          </p:nvCxnSpPr>
          <p:spPr>
            <a:xfrm flipV="1">
              <a:off x="3484720" y="2118366"/>
              <a:ext cx="1" cy="3030764"/>
            </a:xfrm>
            <a:prstGeom prst="straightConnector1">
              <a:avLst/>
            </a:prstGeom>
            <a:ln w="38100">
              <a:solidFill>
                <a:schemeClr val="bg2">
                  <a:lumMod val="75000"/>
                </a:schemeClr>
              </a:solidFill>
              <a:headEnd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503D2780-EBF3-43D5-B5AE-CAA3D934ACFC}"/>
              </a:ext>
            </a:extLst>
          </p:cNvPr>
          <p:cNvGrpSpPr/>
          <p:nvPr/>
        </p:nvGrpSpPr>
        <p:grpSpPr>
          <a:xfrm>
            <a:off x="5707462" y="1735711"/>
            <a:ext cx="4978508" cy="4989627"/>
            <a:chOff x="5707462" y="1524703"/>
            <a:chExt cx="4978508" cy="4989627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B4564973-151E-4314-BFEF-5EFD886C5C43}"/>
                </a:ext>
              </a:extLst>
            </p:cNvPr>
            <p:cNvGrpSpPr/>
            <p:nvPr/>
          </p:nvGrpSpPr>
          <p:grpSpPr>
            <a:xfrm>
              <a:off x="8020678" y="1524703"/>
              <a:ext cx="1583702" cy="4010283"/>
              <a:chOff x="8020678" y="1524703"/>
              <a:chExt cx="1583702" cy="4010283"/>
            </a:xfrm>
          </p:grpSpPr>
          <p:sp>
            <p:nvSpPr>
              <p:cNvPr id="41" name="Rectangle: Rounded Corners 40">
                <a:extLst>
                  <a:ext uri="{FF2B5EF4-FFF2-40B4-BE49-F238E27FC236}">
                    <a16:creationId xmlns:a16="http://schemas.microsoft.com/office/drawing/2014/main" id="{3D3F8AFB-B086-49EB-BF7D-C65439B3673F}"/>
                  </a:ext>
                </a:extLst>
              </p:cNvPr>
              <p:cNvSpPr/>
              <p:nvPr/>
            </p:nvSpPr>
            <p:spPr>
              <a:xfrm>
                <a:off x="8020678" y="1524703"/>
                <a:ext cx="1583702" cy="365760"/>
              </a:xfrm>
              <a:prstGeom prst="roundRect">
                <a:avLst/>
              </a:prstGeom>
              <a:solidFill>
                <a:srgbClr val="052442"/>
              </a:solidFill>
              <a:ln>
                <a:solidFill>
                  <a:srgbClr val="05244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sz="1200" dirty="0"/>
                  <a:t>Pull request</a:t>
                </a:r>
              </a:p>
              <a:p>
                <a:pPr algn="ctr"/>
                <a:r>
                  <a:rPr lang="en-CA" sz="1200" dirty="0"/>
                  <a:t>approved &amp; merged</a:t>
                </a:r>
              </a:p>
            </p:txBody>
          </p:sp>
          <p:sp>
            <p:nvSpPr>
              <p:cNvPr id="42" name="Rectangle: Rounded Corners 41">
                <a:extLst>
                  <a:ext uri="{FF2B5EF4-FFF2-40B4-BE49-F238E27FC236}">
                    <a16:creationId xmlns:a16="http://schemas.microsoft.com/office/drawing/2014/main" id="{24A7F470-D0A0-47C4-B869-004565FAF138}"/>
                  </a:ext>
                </a:extLst>
              </p:cNvPr>
              <p:cNvSpPr/>
              <p:nvPr/>
            </p:nvSpPr>
            <p:spPr>
              <a:xfrm>
                <a:off x="8116159" y="3036019"/>
                <a:ext cx="1398620" cy="365760"/>
              </a:xfrm>
              <a:prstGeom prst="roundRect">
                <a:avLst/>
              </a:prstGeom>
              <a:solidFill>
                <a:srgbClr val="052442"/>
              </a:solidFill>
              <a:ln>
                <a:solidFill>
                  <a:srgbClr val="05244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sz="1200" dirty="0"/>
                  <a:t>Solution deployment (*)</a:t>
                </a:r>
              </a:p>
            </p:txBody>
          </p:sp>
          <p:sp>
            <p:nvSpPr>
              <p:cNvPr id="43" name="Rectangle: Rounded Corners 42">
                <a:extLst>
                  <a:ext uri="{FF2B5EF4-FFF2-40B4-BE49-F238E27FC236}">
                    <a16:creationId xmlns:a16="http://schemas.microsoft.com/office/drawing/2014/main" id="{FD3797E2-BCD8-4E48-96B7-4C5524CB48E8}"/>
                  </a:ext>
                </a:extLst>
              </p:cNvPr>
              <p:cNvSpPr/>
              <p:nvPr/>
            </p:nvSpPr>
            <p:spPr>
              <a:xfrm>
                <a:off x="8116160" y="5169226"/>
                <a:ext cx="1398619" cy="365760"/>
              </a:xfrm>
              <a:prstGeom prst="roundRect">
                <a:avLst/>
              </a:prstGeom>
              <a:solidFill>
                <a:srgbClr val="052442"/>
              </a:solidFill>
              <a:ln>
                <a:solidFill>
                  <a:srgbClr val="05244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sz="1200" dirty="0"/>
                  <a:t>UAT environment</a:t>
                </a:r>
              </a:p>
            </p:txBody>
          </p:sp>
          <p:cxnSp>
            <p:nvCxnSpPr>
              <p:cNvPr id="44" name="Straight Arrow Connector 43">
                <a:extLst>
                  <a:ext uri="{FF2B5EF4-FFF2-40B4-BE49-F238E27FC236}">
                    <a16:creationId xmlns:a16="http://schemas.microsoft.com/office/drawing/2014/main" id="{B05E0665-3E41-47D8-BABA-9CB46C59DD7E}"/>
                  </a:ext>
                </a:extLst>
              </p:cNvPr>
              <p:cNvCxnSpPr>
                <a:cxnSpLocks/>
                <a:stCxn id="41" idx="2"/>
                <a:endCxn id="42" idx="0"/>
              </p:cNvCxnSpPr>
              <p:nvPr/>
            </p:nvCxnSpPr>
            <p:spPr>
              <a:xfrm>
                <a:off x="8812529" y="1890463"/>
                <a:ext cx="2940" cy="1145556"/>
              </a:xfrm>
              <a:prstGeom prst="straightConnector1">
                <a:avLst/>
              </a:prstGeom>
              <a:ln w="38100">
                <a:solidFill>
                  <a:schemeClr val="bg2">
                    <a:lumMod val="75000"/>
                  </a:schemeClr>
                </a:solidFill>
                <a:headEnd w="med" len="me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Arrow Connector 44">
                <a:extLst>
                  <a:ext uri="{FF2B5EF4-FFF2-40B4-BE49-F238E27FC236}">
                    <a16:creationId xmlns:a16="http://schemas.microsoft.com/office/drawing/2014/main" id="{44B6CDDD-3ABE-4BA7-B82C-0FA6C7A2E657}"/>
                  </a:ext>
                </a:extLst>
              </p:cNvPr>
              <p:cNvCxnSpPr>
                <a:cxnSpLocks/>
                <a:stCxn id="42" idx="2"/>
                <a:endCxn id="43" idx="0"/>
              </p:cNvCxnSpPr>
              <p:nvPr/>
            </p:nvCxnSpPr>
            <p:spPr>
              <a:xfrm>
                <a:off x="8815469" y="3401779"/>
                <a:ext cx="1" cy="1767447"/>
              </a:xfrm>
              <a:prstGeom prst="straightConnector1">
                <a:avLst/>
              </a:prstGeom>
              <a:ln w="38100">
                <a:solidFill>
                  <a:schemeClr val="bg2">
                    <a:lumMod val="75000"/>
                  </a:schemeClr>
                </a:solidFill>
                <a:headEnd w="med" len="me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0D2655FF-87A4-435A-B991-09958AB75C51}"/>
                </a:ext>
              </a:extLst>
            </p:cNvPr>
            <p:cNvSpPr txBox="1"/>
            <p:nvPr/>
          </p:nvSpPr>
          <p:spPr>
            <a:xfrm>
              <a:off x="5707462" y="6052665"/>
              <a:ext cx="497850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200" b="1" dirty="0">
                  <a:solidFill>
                    <a:schemeClr val="tx2"/>
                  </a:solidFill>
                  <a:ea typeface="Segoe UI Black" panose="020B0A02040204020203" pitchFamily="34" charset="0"/>
                </a:rPr>
                <a:t>* For this step we will also need a “Just in time” build environment to generate the managed solution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01B8B4DC-E9B7-4A2C-9E29-8CCA4D82BFAC}"/>
              </a:ext>
            </a:extLst>
          </p:cNvPr>
          <p:cNvGrpSpPr/>
          <p:nvPr/>
        </p:nvGrpSpPr>
        <p:grpSpPr>
          <a:xfrm>
            <a:off x="9728900" y="1735711"/>
            <a:ext cx="1487978" cy="4010283"/>
            <a:chOff x="9728900" y="1504607"/>
            <a:chExt cx="1487978" cy="4010283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AED0B9E3-948D-4BCD-918F-530093663E8E}"/>
                </a:ext>
              </a:extLst>
            </p:cNvPr>
            <p:cNvGrpSpPr/>
            <p:nvPr/>
          </p:nvGrpSpPr>
          <p:grpSpPr>
            <a:xfrm>
              <a:off x="9728900" y="3021679"/>
              <a:ext cx="1487978" cy="2493211"/>
              <a:chOff x="9728900" y="3021679"/>
              <a:chExt cx="1487978" cy="2493211"/>
            </a:xfrm>
          </p:grpSpPr>
          <p:sp>
            <p:nvSpPr>
              <p:cNvPr id="50" name="Rectangle: Rounded Corners 49">
                <a:extLst>
                  <a:ext uri="{FF2B5EF4-FFF2-40B4-BE49-F238E27FC236}">
                    <a16:creationId xmlns:a16="http://schemas.microsoft.com/office/drawing/2014/main" id="{9FE46556-CAE3-4D80-9748-5B333BE0E915}"/>
                  </a:ext>
                </a:extLst>
              </p:cNvPr>
              <p:cNvSpPr/>
              <p:nvPr/>
            </p:nvSpPr>
            <p:spPr>
              <a:xfrm>
                <a:off x="9803715" y="3021679"/>
                <a:ext cx="1338349" cy="365760"/>
              </a:xfrm>
              <a:prstGeom prst="roundRect">
                <a:avLst/>
              </a:prstGeom>
              <a:solidFill>
                <a:srgbClr val="052442"/>
              </a:solidFill>
              <a:ln>
                <a:solidFill>
                  <a:srgbClr val="05244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Dev environment decommissioning</a:t>
                </a:r>
                <a:endParaRPr lang="en-CA" sz="1200" dirty="0"/>
              </a:p>
            </p:txBody>
          </p:sp>
          <p:sp>
            <p:nvSpPr>
              <p:cNvPr id="51" name="Rectangle: Rounded Corners 50">
                <a:extLst>
                  <a:ext uri="{FF2B5EF4-FFF2-40B4-BE49-F238E27FC236}">
                    <a16:creationId xmlns:a16="http://schemas.microsoft.com/office/drawing/2014/main" id="{55CB19EF-56BC-47B7-99BB-2E564590B8E4}"/>
                  </a:ext>
                </a:extLst>
              </p:cNvPr>
              <p:cNvSpPr/>
              <p:nvPr/>
            </p:nvSpPr>
            <p:spPr>
              <a:xfrm>
                <a:off x="9728900" y="5149130"/>
                <a:ext cx="1487978" cy="365760"/>
              </a:xfrm>
              <a:prstGeom prst="roundRect">
                <a:avLst/>
              </a:prstGeom>
              <a:solidFill>
                <a:srgbClr val="052442"/>
              </a:solidFill>
              <a:ln>
                <a:solidFill>
                  <a:srgbClr val="05244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sz="1200" strike="sngStrike" dirty="0"/>
                  <a:t>Dev environment</a:t>
                </a:r>
              </a:p>
            </p:txBody>
          </p:sp>
          <p:cxnSp>
            <p:nvCxnSpPr>
              <p:cNvPr id="52" name="Straight Arrow Connector 51">
                <a:extLst>
                  <a:ext uri="{FF2B5EF4-FFF2-40B4-BE49-F238E27FC236}">
                    <a16:creationId xmlns:a16="http://schemas.microsoft.com/office/drawing/2014/main" id="{070401E0-88F8-4DDB-8DEF-77B34781B102}"/>
                  </a:ext>
                </a:extLst>
              </p:cNvPr>
              <p:cNvCxnSpPr>
                <a:cxnSpLocks/>
                <a:stCxn id="50" idx="2"/>
                <a:endCxn id="51" idx="0"/>
              </p:cNvCxnSpPr>
              <p:nvPr/>
            </p:nvCxnSpPr>
            <p:spPr>
              <a:xfrm flipH="1">
                <a:off x="10472889" y="3387439"/>
                <a:ext cx="1" cy="1761691"/>
              </a:xfrm>
              <a:prstGeom prst="straightConnector1">
                <a:avLst/>
              </a:prstGeom>
              <a:ln w="38100">
                <a:solidFill>
                  <a:schemeClr val="bg2">
                    <a:lumMod val="75000"/>
                  </a:schemeClr>
                </a:solidFill>
                <a:headEnd w="med" len="me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id="{1FD45196-D00E-466A-80C8-17BB084C62E0}"/>
                </a:ext>
              </a:extLst>
            </p:cNvPr>
            <p:cNvSpPr/>
            <p:nvPr/>
          </p:nvSpPr>
          <p:spPr>
            <a:xfrm>
              <a:off x="9803715" y="1504607"/>
              <a:ext cx="1338349" cy="365760"/>
            </a:xfrm>
            <a:prstGeom prst="roundRect">
              <a:avLst/>
            </a:prstGeom>
            <a:solidFill>
              <a:srgbClr val="052442"/>
            </a:solidFill>
            <a:ln>
              <a:solidFill>
                <a:srgbClr val="0524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200" dirty="0"/>
                <a:t>Issue closed</a:t>
              </a:r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5B4B3251-FDE5-4FD9-9023-D8E04EB8CE17}"/>
                </a:ext>
              </a:extLst>
            </p:cNvPr>
            <p:cNvCxnSpPr>
              <a:cxnSpLocks/>
              <a:stCxn id="48" idx="2"/>
              <a:endCxn id="50" idx="0"/>
            </p:cNvCxnSpPr>
            <p:nvPr/>
          </p:nvCxnSpPr>
          <p:spPr>
            <a:xfrm>
              <a:off x="10472890" y="1870367"/>
              <a:ext cx="0" cy="1151312"/>
            </a:xfrm>
            <a:prstGeom prst="straightConnector1">
              <a:avLst/>
            </a:prstGeom>
            <a:ln w="38100">
              <a:solidFill>
                <a:schemeClr val="bg2">
                  <a:lumMod val="75000"/>
                </a:schemeClr>
              </a:solidFill>
              <a:headEnd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B13999F4-A0B7-4A76-AD2B-B3CCB01959AA}"/>
              </a:ext>
            </a:extLst>
          </p:cNvPr>
          <p:cNvGrpSpPr/>
          <p:nvPr/>
        </p:nvGrpSpPr>
        <p:grpSpPr>
          <a:xfrm>
            <a:off x="1246638" y="1735711"/>
            <a:ext cx="2982071" cy="4010283"/>
            <a:chOff x="1246638" y="1504607"/>
            <a:chExt cx="2982071" cy="4010283"/>
          </a:xfrm>
        </p:grpSpPr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87301E67-5CD7-4EF7-BD9E-25A5AE41F709}"/>
                </a:ext>
              </a:extLst>
            </p:cNvPr>
            <p:cNvGrpSpPr/>
            <p:nvPr/>
          </p:nvGrpSpPr>
          <p:grpSpPr>
            <a:xfrm>
              <a:off x="1246638" y="1504607"/>
              <a:ext cx="2982071" cy="4010283"/>
              <a:chOff x="1246638" y="1504607"/>
              <a:chExt cx="2982071" cy="4010283"/>
            </a:xfrm>
          </p:grpSpPr>
          <p:sp>
            <p:nvSpPr>
              <p:cNvPr id="57" name="Rectangle: Rounded Corners 56">
                <a:extLst>
                  <a:ext uri="{FF2B5EF4-FFF2-40B4-BE49-F238E27FC236}">
                    <a16:creationId xmlns:a16="http://schemas.microsoft.com/office/drawing/2014/main" id="{AE267B27-BF04-489C-B454-AAE8C5FF3E9C}"/>
                  </a:ext>
                </a:extLst>
              </p:cNvPr>
              <p:cNvSpPr/>
              <p:nvPr/>
            </p:nvSpPr>
            <p:spPr>
              <a:xfrm>
                <a:off x="2740731" y="5149130"/>
                <a:ext cx="1487978" cy="365760"/>
              </a:xfrm>
              <a:prstGeom prst="roundRect">
                <a:avLst/>
              </a:prstGeom>
              <a:solidFill>
                <a:srgbClr val="052442"/>
              </a:solidFill>
              <a:ln>
                <a:solidFill>
                  <a:srgbClr val="05244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sz="1200" dirty="0"/>
                  <a:t>Dev environment</a:t>
                </a:r>
              </a:p>
            </p:txBody>
          </p:sp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177CA68F-C7E0-4709-9FEF-C439580AEDF4}"/>
                  </a:ext>
                </a:extLst>
              </p:cNvPr>
              <p:cNvGrpSpPr/>
              <p:nvPr/>
            </p:nvGrpSpPr>
            <p:grpSpPr>
              <a:xfrm>
                <a:off x="1246638" y="1504607"/>
                <a:ext cx="1494094" cy="3827402"/>
                <a:chOff x="1246638" y="1504607"/>
                <a:chExt cx="1494094" cy="3827402"/>
              </a:xfrm>
            </p:grpSpPr>
            <p:grpSp>
              <p:nvGrpSpPr>
                <p:cNvPr id="59" name="Group 58">
                  <a:extLst>
                    <a:ext uri="{FF2B5EF4-FFF2-40B4-BE49-F238E27FC236}">
                      <a16:creationId xmlns:a16="http://schemas.microsoft.com/office/drawing/2014/main" id="{60D26054-781D-4CEB-A478-9BE1A23CBE1B}"/>
                    </a:ext>
                  </a:extLst>
                </p:cNvPr>
                <p:cNvGrpSpPr/>
                <p:nvPr/>
              </p:nvGrpSpPr>
              <p:grpSpPr>
                <a:xfrm>
                  <a:off x="1246638" y="1504607"/>
                  <a:ext cx="1494094" cy="3827402"/>
                  <a:chOff x="1246638" y="1504607"/>
                  <a:chExt cx="1494094" cy="3827402"/>
                </a:xfrm>
              </p:grpSpPr>
              <p:sp>
                <p:nvSpPr>
                  <p:cNvPr id="62" name="Rectangle: Rounded Corners 61">
                    <a:extLst>
                      <a:ext uri="{FF2B5EF4-FFF2-40B4-BE49-F238E27FC236}">
                        <a16:creationId xmlns:a16="http://schemas.microsoft.com/office/drawing/2014/main" id="{A26FEDF3-AEDC-42F9-A02D-07F74FD50DA3}"/>
                      </a:ext>
                    </a:extLst>
                  </p:cNvPr>
                  <p:cNvSpPr/>
                  <p:nvPr/>
                </p:nvSpPr>
                <p:spPr>
                  <a:xfrm>
                    <a:off x="1251721" y="1504607"/>
                    <a:ext cx="1338349" cy="365760"/>
                  </a:xfrm>
                  <a:prstGeom prst="roundRect">
                    <a:avLst/>
                  </a:prstGeom>
                  <a:solidFill>
                    <a:srgbClr val="052442"/>
                  </a:solidFill>
                  <a:ln>
                    <a:solidFill>
                      <a:srgbClr val="05244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CA" sz="1200" dirty="0"/>
                      <a:t>Issue assigned</a:t>
                    </a:r>
                  </a:p>
                </p:txBody>
              </p:sp>
              <p:sp>
                <p:nvSpPr>
                  <p:cNvPr id="63" name="Rectangle: Rounded Corners 62">
                    <a:extLst>
                      <a:ext uri="{FF2B5EF4-FFF2-40B4-BE49-F238E27FC236}">
                        <a16:creationId xmlns:a16="http://schemas.microsoft.com/office/drawing/2014/main" id="{E0416F38-A666-4384-9AA0-080D68D27278}"/>
                      </a:ext>
                    </a:extLst>
                  </p:cNvPr>
                  <p:cNvSpPr/>
                  <p:nvPr/>
                </p:nvSpPr>
                <p:spPr>
                  <a:xfrm>
                    <a:off x="1251721" y="2115592"/>
                    <a:ext cx="1338349" cy="365760"/>
                  </a:xfrm>
                  <a:prstGeom prst="roundRect">
                    <a:avLst/>
                  </a:prstGeom>
                  <a:solidFill>
                    <a:srgbClr val="052442"/>
                  </a:solidFill>
                  <a:ln>
                    <a:solidFill>
                      <a:srgbClr val="05244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CA" sz="1200" dirty="0"/>
                      <a:t>Branch creation</a:t>
                    </a:r>
                  </a:p>
                </p:txBody>
              </p:sp>
              <p:cxnSp>
                <p:nvCxnSpPr>
                  <p:cNvPr id="64" name="Straight Arrow Connector 63">
                    <a:extLst>
                      <a:ext uri="{FF2B5EF4-FFF2-40B4-BE49-F238E27FC236}">
                        <a16:creationId xmlns:a16="http://schemas.microsoft.com/office/drawing/2014/main" id="{C90C1B91-1B7E-48AB-9DB8-2588A9E76D2D}"/>
                      </a:ext>
                    </a:extLst>
                  </p:cNvPr>
                  <p:cNvCxnSpPr>
                    <a:stCxn id="62" idx="2"/>
                    <a:endCxn id="63" idx="0"/>
                  </p:cNvCxnSpPr>
                  <p:nvPr/>
                </p:nvCxnSpPr>
                <p:spPr>
                  <a:xfrm>
                    <a:off x="1920896" y="1870367"/>
                    <a:ext cx="0" cy="245225"/>
                  </a:xfrm>
                  <a:prstGeom prst="straightConnector1">
                    <a:avLst/>
                  </a:prstGeom>
                  <a:ln w="38100">
                    <a:solidFill>
                      <a:schemeClr val="bg2">
                        <a:lumMod val="75000"/>
                      </a:schemeClr>
                    </a:solidFill>
                    <a:headEnd w="med" len="med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5" name="Rectangle: Rounded Corners 64">
                    <a:extLst>
                      <a:ext uri="{FF2B5EF4-FFF2-40B4-BE49-F238E27FC236}">
                        <a16:creationId xmlns:a16="http://schemas.microsoft.com/office/drawing/2014/main" id="{57BEEC23-3730-42E2-B975-30C4A05EACD2}"/>
                      </a:ext>
                    </a:extLst>
                  </p:cNvPr>
                  <p:cNvSpPr/>
                  <p:nvPr/>
                </p:nvSpPr>
                <p:spPr>
                  <a:xfrm>
                    <a:off x="1246638" y="2726923"/>
                    <a:ext cx="1338349" cy="365760"/>
                  </a:xfrm>
                  <a:prstGeom prst="roundRect">
                    <a:avLst/>
                  </a:prstGeom>
                  <a:solidFill>
                    <a:srgbClr val="052442"/>
                  </a:solidFill>
                  <a:ln>
                    <a:solidFill>
                      <a:srgbClr val="05244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CA" sz="1200" dirty="0"/>
                      <a:t>Environment provisioning</a:t>
                    </a:r>
                  </a:p>
                </p:txBody>
              </p:sp>
              <p:cxnSp>
                <p:nvCxnSpPr>
                  <p:cNvPr id="66" name="Straight Arrow Connector 65">
                    <a:extLst>
                      <a:ext uri="{FF2B5EF4-FFF2-40B4-BE49-F238E27FC236}">
                        <a16:creationId xmlns:a16="http://schemas.microsoft.com/office/drawing/2014/main" id="{20130A13-52B4-4F08-A0C2-CA4F478B1FBB}"/>
                      </a:ext>
                    </a:extLst>
                  </p:cNvPr>
                  <p:cNvCxnSpPr>
                    <a:cxnSpLocks/>
                    <a:stCxn id="63" idx="2"/>
                    <a:endCxn id="65" idx="0"/>
                  </p:cNvCxnSpPr>
                  <p:nvPr/>
                </p:nvCxnSpPr>
                <p:spPr>
                  <a:xfrm flipH="1">
                    <a:off x="1915813" y="2481352"/>
                    <a:ext cx="5083" cy="245571"/>
                  </a:xfrm>
                  <a:prstGeom prst="straightConnector1">
                    <a:avLst/>
                  </a:prstGeom>
                  <a:ln w="38100">
                    <a:solidFill>
                      <a:schemeClr val="bg2">
                        <a:lumMod val="75000"/>
                      </a:schemeClr>
                    </a:solidFill>
                    <a:headEnd w="med" len="med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7" name="Connector: Elbow 66">
                    <a:extLst>
                      <a:ext uri="{FF2B5EF4-FFF2-40B4-BE49-F238E27FC236}">
                        <a16:creationId xmlns:a16="http://schemas.microsoft.com/office/drawing/2014/main" id="{A40BBAF8-49A4-48F0-AE42-B793B01E900A}"/>
                      </a:ext>
                    </a:extLst>
                  </p:cNvPr>
                  <p:cNvCxnSpPr>
                    <a:cxnSpLocks/>
                    <a:stCxn id="55" idx="2"/>
                    <a:endCxn id="57" idx="1"/>
                  </p:cNvCxnSpPr>
                  <p:nvPr/>
                </p:nvCxnSpPr>
                <p:spPr>
                  <a:xfrm rot="16200000" flipH="1">
                    <a:off x="1819594" y="4410872"/>
                    <a:ext cx="1017357" cy="824918"/>
                  </a:xfrm>
                  <a:prstGeom prst="bentConnector2">
                    <a:avLst/>
                  </a:prstGeom>
                  <a:ln w="38100">
                    <a:solidFill>
                      <a:schemeClr val="bg2">
                        <a:lumMod val="75000"/>
                      </a:schemeClr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60" name="Rectangle: Rounded Corners 59">
                  <a:extLst>
                    <a:ext uri="{FF2B5EF4-FFF2-40B4-BE49-F238E27FC236}">
                      <a16:creationId xmlns:a16="http://schemas.microsoft.com/office/drawing/2014/main" id="{7990A179-D29F-4797-8109-08315D1349C2}"/>
                    </a:ext>
                  </a:extLst>
                </p:cNvPr>
                <p:cNvSpPr/>
                <p:nvPr/>
              </p:nvSpPr>
              <p:spPr>
                <a:xfrm>
                  <a:off x="1246638" y="3337908"/>
                  <a:ext cx="1338349" cy="365760"/>
                </a:xfrm>
                <a:prstGeom prst="roundRect">
                  <a:avLst/>
                </a:prstGeom>
                <a:solidFill>
                  <a:srgbClr val="052442"/>
                </a:solidFill>
                <a:ln>
                  <a:solidFill>
                    <a:srgbClr val="05244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CA" sz="1200" dirty="0"/>
                    <a:t>Solution import</a:t>
                  </a:r>
                </a:p>
              </p:txBody>
            </p:sp>
            <p:cxnSp>
              <p:nvCxnSpPr>
                <p:cNvPr id="61" name="Straight Arrow Connector 60">
                  <a:extLst>
                    <a:ext uri="{FF2B5EF4-FFF2-40B4-BE49-F238E27FC236}">
                      <a16:creationId xmlns:a16="http://schemas.microsoft.com/office/drawing/2014/main" id="{CADEF53A-ADED-48B0-AEE4-F9AB89E10E93}"/>
                    </a:ext>
                  </a:extLst>
                </p:cNvPr>
                <p:cNvCxnSpPr>
                  <a:cxnSpLocks/>
                  <a:stCxn id="65" idx="2"/>
                  <a:endCxn id="60" idx="0"/>
                </p:cNvCxnSpPr>
                <p:nvPr/>
              </p:nvCxnSpPr>
              <p:spPr>
                <a:xfrm>
                  <a:off x="1915813" y="3092683"/>
                  <a:ext cx="0" cy="245225"/>
                </a:xfrm>
                <a:prstGeom prst="straightConnector1">
                  <a:avLst/>
                </a:prstGeom>
                <a:ln w="38100">
                  <a:solidFill>
                    <a:schemeClr val="bg2">
                      <a:lumMod val="75000"/>
                    </a:schemeClr>
                  </a:solidFill>
                  <a:headEnd w="med" len="med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55" name="Rectangle: Rounded Corners 54">
              <a:extLst>
                <a:ext uri="{FF2B5EF4-FFF2-40B4-BE49-F238E27FC236}">
                  <a16:creationId xmlns:a16="http://schemas.microsoft.com/office/drawing/2014/main" id="{BE4E6E86-3812-4A7C-87AD-EB6526C16E6B}"/>
                </a:ext>
              </a:extLst>
            </p:cNvPr>
            <p:cNvSpPr/>
            <p:nvPr/>
          </p:nvSpPr>
          <p:spPr>
            <a:xfrm>
              <a:off x="1246638" y="3948893"/>
              <a:ext cx="1338349" cy="365760"/>
            </a:xfrm>
            <a:prstGeom prst="roundRect">
              <a:avLst/>
            </a:prstGeom>
            <a:solidFill>
              <a:srgbClr val="052442"/>
            </a:solidFill>
            <a:ln>
              <a:solidFill>
                <a:srgbClr val="0524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200" dirty="0"/>
                <a:t>Notification</a:t>
              </a:r>
            </a:p>
          </p:txBody>
        </p: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F8E722F2-5A40-4732-8665-A221355B9B87}"/>
                </a:ext>
              </a:extLst>
            </p:cNvPr>
            <p:cNvCxnSpPr>
              <a:cxnSpLocks/>
              <a:stCxn id="60" idx="2"/>
              <a:endCxn id="55" idx="0"/>
            </p:cNvCxnSpPr>
            <p:nvPr/>
          </p:nvCxnSpPr>
          <p:spPr>
            <a:xfrm>
              <a:off x="1915813" y="3703668"/>
              <a:ext cx="0" cy="245225"/>
            </a:xfrm>
            <a:prstGeom prst="straightConnector1">
              <a:avLst/>
            </a:prstGeom>
            <a:ln w="38100">
              <a:solidFill>
                <a:schemeClr val="bg2">
                  <a:lumMod val="75000"/>
                </a:schemeClr>
              </a:solidFill>
              <a:headEnd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4FF8222A-DF58-47EA-A386-BDD0656D2931}"/>
              </a:ext>
            </a:extLst>
          </p:cNvPr>
          <p:cNvGrpSpPr/>
          <p:nvPr/>
        </p:nvGrpSpPr>
        <p:grpSpPr>
          <a:xfrm>
            <a:off x="4554224" y="1735711"/>
            <a:ext cx="3063081" cy="4005426"/>
            <a:chOff x="4554224" y="1504607"/>
            <a:chExt cx="3063081" cy="4005426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0C31BE38-951B-4B47-A1FC-F4F2668AA09F}"/>
                </a:ext>
              </a:extLst>
            </p:cNvPr>
            <p:cNvGrpSpPr/>
            <p:nvPr/>
          </p:nvGrpSpPr>
          <p:grpSpPr>
            <a:xfrm>
              <a:off x="4554224" y="1504607"/>
              <a:ext cx="3063081" cy="4005426"/>
              <a:chOff x="4554224" y="1504607"/>
              <a:chExt cx="3063081" cy="4005426"/>
            </a:xfrm>
          </p:grpSpPr>
          <p:grpSp>
            <p:nvGrpSpPr>
              <p:cNvPr id="71" name="Group 70">
                <a:extLst>
                  <a:ext uri="{FF2B5EF4-FFF2-40B4-BE49-F238E27FC236}">
                    <a16:creationId xmlns:a16="http://schemas.microsoft.com/office/drawing/2014/main" id="{07C4711D-0380-4B40-A8A0-62BA1724D08A}"/>
                  </a:ext>
                </a:extLst>
              </p:cNvPr>
              <p:cNvGrpSpPr/>
              <p:nvPr/>
            </p:nvGrpSpPr>
            <p:grpSpPr>
              <a:xfrm>
                <a:off x="4554224" y="1504607"/>
                <a:ext cx="3063081" cy="4005426"/>
                <a:chOff x="4554224" y="1504607"/>
                <a:chExt cx="3063081" cy="4005426"/>
              </a:xfrm>
            </p:grpSpPr>
            <p:grpSp>
              <p:nvGrpSpPr>
                <p:cNvPr id="73" name="Group 72">
                  <a:extLst>
                    <a:ext uri="{FF2B5EF4-FFF2-40B4-BE49-F238E27FC236}">
                      <a16:creationId xmlns:a16="http://schemas.microsoft.com/office/drawing/2014/main" id="{2B62D0B4-EF47-4C77-8FA0-6A98E172C986}"/>
                    </a:ext>
                  </a:extLst>
                </p:cNvPr>
                <p:cNvGrpSpPr/>
                <p:nvPr/>
              </p:nvGrpSpPr>
              <p:grpSpPr>
                <a:xfrm>
                  <a:off x="4554224" y="1504607"/>
                  <a:ext cx="3063081" cy="4005426"/>
                  <a:chOff x="4554224" y="1504607"/>
                  <a:chExt cx="3063081" cy="4005426"/>
                </a:xfrm>
              </p:grpSpPr>
              <p:sp>
                <p:nvSpPr>
                  <p:cNvPr id="76" name="Rectangle: Rounded Corners 75">
                    <a:extLst>
                      <a:ext uri="{FF2B5EF4-FFF2-40B4-BE49-F238E27FC236}">
                        <a16:creationId xmlns:a16="http://schemas.microsoft.com/office/drawing/2014/main" id="{EC44ADA8-DF41-4B1F-9932-931C427A337E}"/>
                      </a:ext>
                    </a:extLst>
                  </p:cNvPr>
                  <p:cNvSpPr/>
                  <p:nvPr/>
                </p:nvSpPr>
                <p:spPr>
                  <a:xfrm>
                    <a:off x="4591399" y="1504607"/>
                    <a:ext cx="1338349" cy="365760"/>
                  </a:xfrm>
                  <a:prstGeom prst="roundRect">
                    <a:avLst/>
                  </a:prstGeom>
                  <a:solidFill>
                    <a:srgbClr val="052442"/>
                  </a:solidFill>
                  <a:ln>
                    <a:solidFill>
                      <a:srgbClr val="05244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CA" sz="1200" dirty="0"/>
                      <a:t>Pull request created</a:t>
                    </a:r>
                  </a:p>
                </p:txBody>
              </p:sp>
              <p:sp>
                <p:nvSpPr>
                  <p:cNvPr id="77" name="Rectangle: Rounded Corners 76">
                    <a:extLst>
                      <a:ext uri="{FF2B5EF4-FFF2-40B4-BE49-F238E27FC236}">
                        <a16:creationId xmlns:a16="http://schemas.microsoft.com/office/drawing/2014/main" id="{6C92AE42-A74B-4CFA-89E4-EA986E2EEAE2}"/>
                      </a:ext>
                    </a:extLst>
                  </p:cNvPr>
                  <p:cNvSpPr/>
                  <p:nvPr/>
                </p:nvSpPr>
                <p:spPr>
                  <a:xfrm>
                    <a:off x="6218685" y="3018327"/>
                    <a:ext cx="1398620" cy="365760"/>
                  </a:xfrm>
                  <a:prstGeom prst="roundRect">
                    <a:avLst/>
                  </a:prstGeom>
                  <a:solidFill>
                    <a:srgbClr val="052442"/>
                  </a:solidFill>
                  <a:ln>
                    <a:solidFill>
                      <a:srgbClr val="05244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CA" sz="1200" dirty="0"/>
                      <a:t>Managed solution generation</a:t>
                    </a:r>
                  </a:p>
                </p:txBody>
              </p:sp>
              <p:sp>
                <p:nvSpPr>
                  <p:cNvPr id="78" name="Rectangle: Rounded Corners 77">
                    <a:extLst>
                      <a:ext uri="{FF2B5EF4-FFF2-40B4-BE49-F238E27FC236}">
                        <a16:creationId xmlns:a16="http://schemas.microsoft.com/office/drawing/2014/main" id="{CDC1F243-9998-48C0-A11B-117E3D5BB7F8}"/>
                      </a:ext>
                    </a:extLst>
                  </p:cNvPr>
                  <p:cNvSpPr/>
                  <p:nvPr/>
                </p:nvSpPr>
                <p:spPr>
                  <a:xfrm>
                    <a:off x="4554224" y="5144273"/>
                    <a:ext cx="1398619" cy="365760"/>
                  </a:xfrm>
                  <a:prstGeom prst="roundRect">
                    <a:avLst/>
                  </a:prstGeom>
                  <a:solidFill>
                    <a:srgbClr val="052442"/>
                  </a:solidFill>
                  <a:ln>
                    <a:solidFill>
                      <a:srgbClr val="05244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CA" sz="1200" dirty="0"/>
                      <a:t>Build environment</a:t>
                    </a:r>
                  </a:p>
                </p:txBody>
              </p:sp>
              <p:sp>
                <p:nvSpPr>
                  <p:cNvPr id="79" name="Rectangle: Rounded Corners 78">
                    <a:extLst>
                      <a:ext uri="{FF2B5EF4-FFF2-40B4-BE49-F238E27FC236}">
                        <a16:creationId xmlns:a16="http://schemas.microsoft.com/office/drawing/2014/main" id="{2E90FFC1-1A21-431E-8FDB-ADA6DC9E2B0D}"/>
                      </a:ext>
                    </a:extLst>
                  </p:cNvPr>
                  <p:cNvSpPr/>
                  <p:nvPr/>
                </p:nvSpPr>
                <p:spPr>
                  <a:xfrm>
                    <a:off x="4586471" y="3015923"/>
                    <a:ext cx="1338349" cy="365760"/>
                  </a:xfrm>
                  <a:prstGeom prst="roundRect">
                    <a:avLst/>
                  </a:prstGeom>
                  <a:solidFill>
                    <a:srgbClr val="052442"/>
                  </a:solidFill>
                  <a:ln>
                    <a:solidFill>
                      <a:srgbClr val="05244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CA" sz="1200" dirty="0"/>
                      <a:t>“Just in time environment”</a:t>
                    </a:r>
                  </a:p>
                </p:txBody>
              </p:sp>
              <p:cxnSp>
                <p:nvCxnSpPr>
                  <p:cNvPr id="80" name="Straight Arrow Connector 79">
                    <a:extLst>
                      <a:ext uri="{FF2B5EF4-FFF2-40B4-BE49-F238E27FC236}">
                        <a16:creationId xmlns:a16="http://schemas.microsoft.com/office/drawing/2014/main" id="{87D0F236-48B2-4329-A4C8-EA71D75614CB}"/>
                      </a:ext>
                    </a:extLst>
                  </p:cNvPr>
                  <p:cNvCxnSpPr>
                    <a:cxnSpLocks/>
                    <a:stCxn id="74" idx="2"/>
                    <a:endCxn id="77" idx="0"/>
                  </p:cNvCxnSpPr>
                  <p:nvPr/>
                </p:nvCxnSpPr>
                <p:spPr>
                  <a:xfrm>
                    <a:off x="6912280" y="2479967"/>
                    <a:ext cx="5715" cy="538360"/>
                  </a:xfrm>
                  <a:prstGeom prst="straightConnector1">
                    <a:avLst/>
                  </a:prstGeom>
                  <a:ln w="38100">
                    <a:solidFill>
                      <a:schemeClr val="bg2">
                        <a:lumMod val="75000"/>
                      </a:schemeClr>
                    </a:solidFill>
                    <a:headEnd type="none" w="med" len="med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1" name="Straight Arrow Connector 80">
                    <a:extLst>
                      <a:ext uri="{FF2B5EF4-FFF2-40B4-BE49-F238E27FC236}">
                        <a16:creationId xmlns:a16="http://schemas.microsoft.com/office/drawing/2014/main" id="{68471E0F-B7A1-49C1-B9AE-A5EE84551213}"/>
                      </a:ext>
                    </a:extLst>
                  </p:cNvPr>
                  <p:cNvCxnSpPr>
                    <a:cxnSpLocks/>
                    <a:stCxn id="79" idx="2"/>
                    <a:endCxn id="78" idx="0"/>
                  </p:cNvCxnSpPr>
                  <p:nvPr/>
                </p:nvCxnSpPr>
                <p:spPr>
                  <a:xfrm flipH="1">
                    <a:off x="5253534" y="3381683"/>
                    <a:ext cx="2112" cy="1762590"/>
                  </a:xfrm>
                  <a:prstGeom prst="straightConnector1">
                    <a:avLst/>
                  </a:prstGeom>
                  <a:ln w="38100">
                    <a:solidFill>
                      <a:schemeClr val="bg2">
                        <a:lumMod val="75000"/>
                      </a:schemeClr>
                    </a:solidFill>
                    <a:headEnd type="triangle" w="med" len="med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74" name="Rectangle: Rounded Corners 73">
                  <a:extLst>
                    <a:ext uri="{FF2B5EF4-FFF2-40B4-BE49-F238E27FC236}">
                      <a16:creationId xmlns:a16="http://schemas.microsoft.com/office/drawing/2014/main" id="{D7B0103E-4D02-4261-8B59-4E59FE3D2B9A}"/>
                    </a:ext>
                  </a:extLst>
                </p:cNvPr>
                <p:cNvSpPr/>
                <p:nvPr/>
              </p:nvSpPr>
              <p:spPr>
                <a:xfrm>
                  <a:off x="6212970" y="2114207"/>
                  <a:ext cx="1398620" cy="365760"/>
                </a:xfrm>
                <a:prstGeom prst="roundRect">
                  <a:avLst/>
                </a:prstGeom>
                <a:solidFill>
                  <a:srgbClr val="052442"/>
                </a:solidFill>
                <a:ln>
                  <a:solidFill>
                    <a:srgbClr val="05244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CA" sz="1200" dirty="0"/>
                    <a:t>Quality checks</a:t>
                  </a:r>
                </a:p>
              </p:txBody>
            </p:sp>
            <p:cxnSp>
              <p:nvCxnSpPr>
                <p:cNvPr id="75" name="Straight Arrow Connector 74">
                  <a:extLst>
                    <a:ext uri="{FF2B5EF4-FFF2-40B4-BE49-F238E27FC236}">
                      <a16:creationId xmlns:a16="http://schemas.microsoft.com/office/drawing/2014/main" id="{1BCBC574-4270-4DD5-AB3F-1B135DF4F547}"/>
                    </a:ext>
                  </a:extLst>
                </p:cNvPr>
                <p:cNvCxnSpPr>
                  <a:cxnSpLocks/>
                  <a:stCxn id="76" idx="2"/>
                  <a:endCxn id="79" idx="0"/>
                </p:cNvCxnSpPr>
                <p:nvPr/>
              </p:nvCxnSpPr>
              <p:spPr>
                <a:xfrm flipH="1">
                  <a:off x="5255646" y="1870367"/>
                  <a:ext cx="4928" cy="1145556"/>
                </a:xfrm>
                <a:prstGeom prst="straightConnector1">
                  <a:avLst/>
                </a:prstGeom>
                <a:ln w="38100">
                  <a:solidFill>
                    <a:schemeClr val="bg2">
                      <a:lumMod val="75000"/>
                    </a:schemeClr>
                  </a:solidFill>
                  <a:headEnd w="med" len="med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72" name="Connector: Elbow 71">
                <a:extLst>
                  <a:ext uri="{FF2B5EF4-FFF2-40B4-BE49-F238E27FC236}">
                    <a16:creationId xmlns:a16="http://schemas.microsoft.com/office/drawing/2014/main" id="{F7B61AFE-751F-41A5-A479-93DC67A1F804}"/>
                  </a:ext>
                </a:extLst>
              </p:cNvPr>
              <p:cNvCxnSpPr>
                <a:cxnSpLocks/>
                <a:stCxn id="76" idx="3"/>
                <a:endCxn id="74" idx="0"/>
              </p:cNvCxnSpPr>
              <p:nvPr/>
            </p:nvCxnSpPr>
            <p:spPr>
              <a:xfrm>
                <a:off x="5929748" y="1687487"/>
                <a:ext cx="982532" cy="426720"/>
              </a:xfrm>
              <a:prstGeom prst="bentConnector2">
                <a:avLst/>
              </a:prstGeom>
              <a:ln w="38100">
                <a:solidFill>
                  <a:schemeClr val="bg2">
                    <a:lumMod val="75000"/>
                  </a:schemeClr>
                </a:solidFill>
                <a:headEnd w="med" len="me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0" name="Connector: Elbow 69">
              <a:extLst>
                <a:ext uri="{FF2B5EF4-FFF2-40B4-BE49-F238E27FC236}">
                  <a16:creationId xmlns:a16="http://schemas.microsoft.com/office/drawing/2014/main" id="{67D1B707-1E67-4084-82B8-3811BFF10DE9}"/>
                </a:ext>
              </a:extLst>
            </p:cNvPr>
            <p:cNvCxnSpPr>
              <a:cxnSpLocks/>
              <a:stCxn id="77" idx="2"/>
              <a:endCxn id="78" idx="3"/>
            </p:cNvCxnSpPr>
            <p:nvPr/>
          </p:nvCxnSpPr>
          <p:spPr>
            <a:xfrm rot="5400000">
              <a:off x="5463886" y="3873044"/>
              <a:ext cx="1943066" cy="965152"/>
            </a:xfrm>
            <a:prstGeom prst="bentConnector2">
              <a:avLst/>
            </a:prstGeom>
            <a:ln w="38100">
              <a:solidFill>
                <a:schemeClr val="bg2">
                  <a:lumMod val="75000"/>
                </a:schemeClr>
              </a:solidFill>
              <a:headEnd type="triangl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99371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61CD91-92F8-4D73-8B63-DC95D7253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Project to follow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CB55C0-C56E-4743-AEAD-B1E1817E53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14873" y="6187538"/>
            <a:ext cx="3896837" cy="365125"/>
          </a:xfrm>
        </p:spPr>
        <p:txBody>
          <a:bodyPr/>
          <a:lstStyle/>
          <a:p>
            <a:r>
              <a:rPr lang="en-CA" dirty="0"/>
              <a:t>CI/CD of Power Platform solutions &amp; Branching strategies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14BE36-32AC-4480-9564-D6B72C3D5F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11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F481375-19BE-4A93-BBC3-491347F4FCCA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717" b="89879" l="4792" r="94792">
                        <a14:foregroundMark x1="21667" y1="16599" x2="21667" y2="16599"/>
                        <a14:foregroundMark x1="29167" y1="39271" x2="29167" y2="39271"/>
                        <a14:foregroundMark x1="22500" y1="44130" x2="22500" y2="44130"/>
                        <a14:foregroundMark x1="45833" y1="42510" x2="45833" y2="42510"/>
                        <a14:foregroundMark x1="51667" y1="13360" x2="51667" y2="13360"/>
                        <a14:foregroundMark x1="86667" y1="19838" x2="86667" y2="19838"/>
                        <a14:foregroundMark x1="80833" y1="40891" x2="80833" y2="40891"/>
                        <a14:foregroundMark x1="8333" y1="55466" x2="8333" y2="55466"/>
                        <a14:foregroundMark x1="4792" y1="59109" x2="4792" y2="59109"/>
                        <a14:foregroundMark x1="94792" y1="12955" x2="94792" y2="12955"/>
                        <a14:foregroundMark x1="7500" y1="82186" x2="7500" y2="82186"/>
                        <a14:foregroundMark x1="18750" y1="83401" x2="18750" y2="83401"/>
                        <a14:foregroundMark x1="30000" y1="80567" x2="30000" y2="80567"/>
                        <a14:foregroundMark x1="37292" y1="82186" x2="37292" y2="82186"/>
                        <a14:foregroundMark x1="48750" y1="82186" x2="48750" y2="82186"/>
                        <a14:foregroundMark x1="60208" y1="81377" x2="60208" y2="81377"/>
                        <a14:foregroundMark x1="73542" y1="80162" x2="73542" y2="80162"/>
                        <a14:foregroundMark x1="81667" y1="80162" x2="81667" y2="80162"/>
                        <a14:foregroundMark x1="72500" y1="87854" x2="72500" y2="8785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209900" y="829846"/>
            <a:ext cx="941741" cy="484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9848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A5950A-F236-4AE1-B402-E9CC3F82C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CoE</a:t>
            </a:r>
            <a:r>
              <a:rPr lang="en-US" dirty="0"/>
              <a:t> Starter Kit (Pipelines)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FF36DD-94F6-49D4-8CCC-8C8BD062C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12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D73ECF2-B96B-47E8-A230-9E8D7CF8990A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717" b="89879" l="4792" r="94792">
                        <a14:foregroundMark x1="21667" y1="16599" x2="21667" y2="16599"/>
                        <a14:foregroundMark x1="29167" y1="39271" x2="29167" y2="39271"/>
                        <a14:foregroundMark x1="22500" y1="44130" x2="22500" y2="44130"/>
                        <a14:foregroundMark x1="45833" y1="42510" x2="45833" y2="42510"/>
                        <a14:foregroundMark x1="51667" y1="13360" x2="51667" y2="13360"/>
                        <a14:foregroundMark x1="86667" y1="19838" x2="86667" y2="19838"/>
                        <a14:foregroundMark x1="80833" y1="40891" x2="80833" y2="40891"/>
                        <a14:foregroundMark x1="8333" y1="55466" x2="8333" y2="55466"/>
                        <a14:foregroundMark x1="4792" y1="59109" x2="4792" y2="59109"/>
                        <a14:foregroundMark x1="94792" y1="12955" x2="94792" y2="12955"/>
                        <a14:foregroundMark x1="7500" y1="82186" x2="7500" y2="82186"/>
                        <a14:foregroundMark x1="18750" y1="83401" x2="18750" y2="83401"/>
                        <a14:foregroundMark x1="30000" y1="80567" x2="30000" y2="80567"/>
                        <a14:foregroundMark x1="37292" y1="82186" x2="37292" y2="82186"/>
                        <a14:foregroundMark x1="48750" y1="82186" x2="48750" y2="82186"/>
                        <a14:foregroundMark x1="60208" y1="81377" x2="60208" y2="81377"/>
                        <a14:foregroundMark x1="73542" y1="80162" x2="73542" y2="80162"/>
                        <a14:foregroundMark x1="81667" y1="80162" x2="81667" y2="80162"/>
                        <a14:foregroundMark x1="72500" y1="87854" x2="72500" y2="8785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209900" y="829846"/>
            <a:ext cx="941741" cy="48460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D71CA83-BE90-4A0E-9DE6-1C82A612A271}"/>
              </a:ext>
            </a:extLst>
          </p:cNvPr>
          <p:cNvSpPr/>
          <p:nvPr/>
        </p:nvSpPr>
        <p:spPr>
          <a:xfrm>
            <a:off x="0" y="1491916"/>
            <a:ext cx="12192000" cy="46956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086F1D6F-CE2E-4665-9F1D-4587B8EAB6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14873" y="6187538"/>
            <a:ext cx="4573984" cy="365125"/>
          </a:xfrm>
        </p:spPr>
        <p:txBody>
          <a:bodyPr/>
          <a:lstStyle/>
          <a:p>
            <a:r>
              <a:rPr lang="en-CA" i="0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CI/CD of Power Platform solutions &amp; Branching strategies</a:t>
            </a:r>
          </a:p>
        </p:txBody>
      </p:sp>
      <p:pic>
        <p:nvPicPr>
          <p:cNvPr id="3" name="Picture 2" descr="Avatar">
            <a:extLst>
              <a:ext uri="{FF2B5EF4-FFF2-40B4-BE49-F238E27FC236}">
                <a16:creationId xmlns:a16="http://schemas.microsoft.com/office/drawing/2014/main" id="{7C9222E5-7523-4913-BD53-0A5F5D8721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792" b="94981" l="9653" r="89575">
                        <a14:foregroundMark x1="52124" y1="5792" x2="52124" y2="5792"/>
                        <a14:foregroundMark x1="46332" y1="94981" x2="46332" y2="9498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6974" y="1839193"/>
            <a:ext cx="1366395" cy="1366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5E26C86-2A89-4202-89C4-44EAEA23AE2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9455" y="1591722"/>
            <a:ext cx="6804432" cy="393004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C874995-A3AA-4D7A-A7A4-769D57994A33}"/>
              </a:ext>
            </a:extLst>
          </p:cNvPr>
          <p:cNvSpPr txBox="1"/>
          <p:nvPr/>
        </p:nvSpPr>
        <p:spPr>
          <a:xfrm>
            <a:off x="3879151" y="5693333"/>
            <a:ext cx="44336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https://github.com/microsoft/coe-starter-kit</a:t>
            </a:r>
            <a:endParaRPr lang="en-CA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98F684F-77BF-4B81-A106-50D9BA53997B}"/>
              </a:ext>
            </a:extLst>
          </p:cNvPr>
          <p:cNvSpPr txBox="1"/>
          <p:nvPr/>
        </p:nvSpPr>
        <p:spPr>
          <a:xfrm>
            <a:off x="8294809" y="3205883"/>
            <a:ext cx="1790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Marc </a:t>
            </a:r>
            <a:r>
              <a:rPr lang="en-CA" dirty="0" err="1"/>
              <a:t>Schweigert</a:t>
            </a:r>
            <a:endParaRPr lang="en-CA" dirty="0"/>
          </a:p>
        </p:txBody>
      </p:sp>
      <p:pic>
        <p:nvPicPr>
          <p:cNvPr id="36" name="Picture 4" descr="Power CAT Team - YouTube">
            <a:extLst>
              <a:ext uri="{FF2B5EF4-FFF2-40B4-BE49-F238E27FC236}">
                <a16:creationId xmlns:a16="http://schemas.microsoft.com/office/drawing/2014/main" id="{F6B97710-30D7-431A-913A-E3A544ED28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000" b="29074"/>
          <a:stretch/>
        </p:blipFill>
        <p:spPr bwMode="auto">
          <a:xfrm>
            <a:off x="8021771" y="4044914"/>
            <a:ext cx="2336800" cy="956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66237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4AF33EA4-46DF-4DF1-AF78-9374DA0DD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49751" y="6187538"/>
            <a:ext cx="27432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95CBEC59-7FF9-4688-98DF-89832A0C9025}" type="slidenum">
              <a:rPr lang="en-US" noProof="0" smtClean="0"/>
              <a:pPr>
                <a:spcAft>
                  <a:spcPts val="600"/>
                </a:spcAft>
              </a:pPr>
              <a:t>13</a:t>
            </a:fld>
            <a:endParaRPr lang="en-US" noProof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085CC62-0874-474A-BCFD-D76321CED4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90003" y="4767756"/>
            <a:ext cx="4627562" cy="883351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EC94396C-FD4C-41F7-A572-2A1AA42661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45565" y="6069180"/>
            <a:ext cx="9144000" cy="601840"/>
          </a:xfrm>
        </p:spPr>
        <p:txBody>
          <a:bodyPr/>
          <a:lstStyle/>
          <a:p>
            <a:r>
              <a:rPr lang="en-US" dirty="0"/>
              <a:t>Fill out survey: </a:t>
            </a:r>
            <a:r>
              <a:rPr lang="en-US" dirty="0">
                <a:solidFill>
                  <a:schemeClr val="bg1"/>
                </a:solidFill>
              </a:rPr>
              <a:t>https://bit.ly/2GEjUjr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5666EA3-BFEF-4FFB-9040-538E673657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3758" y="4930979"/>
            <a:ext cx="1560994" cy="1440255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D67B131D-4357-49E2-A5A2-190841DF1AB9}"/>
              </a:ext>
            </a:extLst>
          </p:cNvPr>
          <p:cNvGrpSpPr/>
          <p:nvPr/>
        </p:nvGrpSpPr>
        <p:grpSpPr>
          <a:xfrm>
            <a:off x="20" y="10"/>
            <a:ext cx="12191979" cy="4251143"/>
            <a:chOff x="20" y="10"/>
            <a:chExt cx="12191979" cy="4251143"/>
          </a:xfrm>
        </p:grpSpPr>
        <p:pic>
          <p:nvPicPr>
            <p:cNvPr id="16" name="Picture 4" descr="The 29 Best Places to See the Northern Lights in Canada This Winter  (2020-2021)">
              <a:extLst>
                <a:ext uri="{FF2B5EF4-FFF2-40B4-BE49-F238E27FC236}">
                  <a16:creationId xmlns:a16="http://schemas.microsoft.com/office/drawing/2014/main" id="{C40D51C1-461A-46B0-9B1F-B3EAB7042BD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7763"/>
            <a:stretch/>
          </p:blipFill>
          <p:spPr bwMode="auto">
            <a:xfrm>
              <a:off x="20" y="10"/>
              <a:ext cx="12191979" cy="4251143"/>
            </a:xfrm>
            <a:custGeom>
              <a:avLst/>
              <a:gdLst>
                <a:gd name="connsiteX0" fmla="*/ 0 w 12191999"/>
                <a:gd name="connsiteY0" fmla="*/ 0 h 4251153"/>
                <a:gd name="connsiteX1" fmla="*/ 12191999 w 12191999"/>
                <a:gd name="connsiteY1" fmla="*/ 0 h 4251153"/>
                <a:gd name="connsiteX2" fmla="*/ 12191999 w 12191999"/>
                <a:gd name="connsiteY2" fmla="*/ 795243 h 4251153"/>
                <a:gd name="connsiteX3" fmla="*/ 11190767 w 12191999"/>
                <a:gd name="connsiteY3" fmla="*/ 795243 h 4251153"/>
                <a:gd name="connsiteX4" fmla="*/ 11190767 w 12191999"/>
                <a:gd name="connsiteY4" fmla="*/ 802443 h 4251153"/>
                <a:gd name="connsiteX5" fmla="*/ 12191999 w 12191999"/>
                <a:gd name="connsiteY5" fmla="*/ 802443 h 4251153"/>
                <a:gd name="connsiteX6" fmla="*/ 12191999 w 12191999"/>
                <a:gd name="connsiteY6" fmla="*/ 4251153 h 4251153"/>
                <a:gd name="connsiteX7" fmla="*/ 0 w 12191999"/>
                <a:gd name="connsiteY7" fmla="*/ 4251153 h 4251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1999" h="4251153">
                  <a:moveTo>
                    <a:pt x="0" y="0"/>
                  </a:moveTo>
                  <a:lnTo>
                    <a:pt x="12191999" y="0"/>
                  </a:lnTo>
                  <a:lnTo>
                    <a:pt x="12191999" y="795243"/>
                  </a:lnTo>
                  <a:lnTo>
                    <a:pt x="11190767" y="795243"/>
                  </a:lnTo>
                  <a:lnTo>
                    <a:pt x="11190767" y="802443"/>
                  </a:lnTo>
                  <a:lnTo>
                    <a:pt x="12191999" y="802443"/>
                  </a:lnTo>
                  <a:lnTo>
                    <a:pt x="12191999" y="4251153"/>
                  </a:lnTo>
                  <a:lnTo>
                    <a:pt x="0" y="4251153"/>
                  </a:lnTo>
                  <a:close/>
                </a:path>
              </a:pathLst>
            </a:custGeom>
            <a:solidFill>
              <a:srgbClr val="FFFFFF"/>
            </a:solidFill>
          </p:spPr>
        </p:pic>
        <p:sp>
          <p:nvSpPr>
            <p:cNvPr id="17" name="Title 1">
              <a:extLst>
                <a:ext uri="{FF2B5EF4-FFF2-40B4-BE49-F238E27FC236}">
                  <a16:creationId xmlns:a16="http://schemas.microsoft.com/office/drawing/2014/main" id="{AD2AFADB-F0EC-485B-B562-ECF245602F4F}"/>
                </a:ext>
              </a:extLst>
            </p:cNvPr>
            <p:cNvSpPr txBox="1">
              <a:spLocks/>
            </p:cNvSpPr>
            <p:nvPr/>
          </p:nvSpPr>
          <p:spPr>
            <a:xfrm>
              <a:off x="3662255" y="3033150"/>
              <a:ext cx="4460813" cy="107070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lnSpcReduction="100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000" b="1" kern="1200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dirty="0"/>
                <a:t>MAPLE POWER 2020</a:t>
              </a:r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7B43B3EC-8E91-4791-BC5D-93930319F8D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717" b="89879" l="4792" r="94792">
                          <a14:foregroundMark x1="21667" y1="16599" x2="21667" y2="16599"/>
                          <a14:foregroundMark x1="29167" y1="39271" x2="29167" y2="39271"/>
                          <a14:foregroundMark x1="22500" y1="44130" x2="22500" y2="44130"/>
                          <a14:foregroundMark x1="45833" y1="42510" x2="45833" y2="42510"/>
                          <a14:foregroundMark x1="51667" y1="13360" x2="51667" y2="13360"/>
                          <a14:foregroundMark x1="86667" y1="19838" x2="86667" y2="19838"/>
                          <a14:foregroundMark x1="80833" y1="40891" x2="80833" y2="40891"/>
                          <a14:foregroundMark x1="8333" y1="55466" x2="8333" y2="55466"/>
                          <a14:foregroundMark x1="4792" y1="59109" x2="4792" y2="59109"/>
                          <a14:foregroundMark x1="94792" y1="12955" x2="94792" y2="12955"/>
                          <a14:foregroundMark x1="7500" y1="82186" x2="7500" y2="82186"/>
                          <a14:foregroundMark x1="18750" y1="83401" x2="18750" y2="83401"/>
                          <a14:foregroundMark x1="30000" y1="80567" x2="30000" y2="80567"/>
                          <a14:foregroundMark x1="37292" y1="82186" x2="37292" y2="82186"/>
                          <a14:foregroundMark x1="48750" y1="82186" x2="48750" y2="82186"/>
                          <a14:foregroundMark x1="60208" y1="81377" x2="60208" y2="81377"/>
                          <a14:foregroundMark x1="73542" y1="80162" x2="73542" y2="80162"/>
                          <a14:foregroundMark x1="81667" y1="80162" x2="81667" y2="80162"/>
                          <a14:foregroundMark x1="72500" y1="87854" x2="72500" y2="87854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1209900" y="829846"/>
              <a:ext cx="941741" cy="48460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29319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C75E2-C7E9-4CDE-A3E7-DB7E770B9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Raphael Pothin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417046-E8D4-4851-862C-0BF84D8D1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14873" y="6187538"/>
            <a:ext cx="3836103" cy="365125"/>
          </a:xfrm>
        </p:spPr>
        <p:txBody>
          <a:bodyPr/>
          <a:lstStyle/>
          <a:p>
            <a:r>
              <a:rPr lang="en-CA" dirty="0"/>
              <a:t>CI/CD of Power Platform solutions &amp; Branching strategies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FC0AEA-646D-49DC-8618-CEFD70130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2</a:t>
            </a:fld>
            <a:endParaRPr lang="en-US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09278663-6DFB-48C5-B58E-9F7560421BA7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1309135" y="3279799"/>
            <a:ext cx="4617840" cy="1766026"/>
          </a:xfrm>
        </p:spPr>
        <p:txBody>
          <a:bodyPr>
            <a:normAutofit/>
          </a:bodyPr>
          <a:lstStyle/>
          <a:p>
            <a:r>
              <a:rPr lang="en-US" dirty="0"/>
              <a:t>Power Platform &amp; DevOps Enthusiast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BC92EC6-7173-4C70-9A3B-59226B4FB4EB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717" b="89879" l="4792" r="94792">
                        <a14:foregroundMark x1="21667" y1="16599" x2="21667" y2="16599"/>
                        <a14:foregroundMark x1="29167" y1="39271" x2="29167" y2="39271"/>
                        <a14:foregroundMark x1="22500" y1="44130" x2="22500" y2="44130"/>
                        <a14:foregroundMark x1="45833" y1="42510" x2="45833" y2="42510"/>
                        <a14:foregroundMark x1="51667" y1="13360" x2="51667" y2="13360"/>
                        <a14:foregroundMark x1="86667" y1="19838" x2="86667" y2="19838"/>
                        <a14:foregroundMark x1="80833" y1="40891" x2="80833" y2="40891"/>
                        <a14:foregroundMark x1="8333" y1="55466" x2="8333" y2="55466"/>
                        <a14:foregroundMark x1="4792" y1="59109" x2="4792" y2="59109"/>
                        <a14:foregroundMark x1="94792" y1="12955" x2="94792" y2="12955"/>
                        <a14:foregroundMark x1="7500" y1="82186" x2="7500" y2="82186"/>
                        <a14:foregroundMark x1="18750" y1="83401" x2="18750" y2="83401"/>
                        <a14:foregroundMark x1="30000" y1="80567" x2="30000" y2="80567"/>
                        <a14:foregroundMark x1="37292" y1="82186" x2="37292" y2="82186"/>
                        <a14:foregroundMark x1="48750" y1="82186" x2="48750" y2="82186"/>
                        <a14:foregroundMark x1="60208" y1="81377" x2="60208" y2="81377"/>
                        <a14:foregroundMark x1="73542" y1="80162" x2="73542" y2="80162"/>
                        <a14:foregroundMark x1="81667" y1="80162" x2="81667" y2="80162"/>
                        <a14:foregroundMark x1="72500" y1="87854" x2="72500" y2="8785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209900" y="829846"/>
            <a:ext cx="941741" cy="484604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FD73D4B-4BF8-4EEF-B184-0C578BF1CE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/>
        </p:blipFill>
        <p:spPr bwMode="auto">
          <a:xfrm>
            <a:off x="7801853" y="1700327"/>
            <a:ext cx="2621625" cy="2621625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 40" descr="Une image contenant bleu, tissu&#10;&#10;Description générée automatiquement">
            <a:extLst>
              <a:ext uri="{FF2B5EF4-FFF2-40B4-BE49-F238E27FC236}">
                <a16:creationId xmlns:a16="http://schemas.microsoft.com/office/drawing/2014/main" id="{DBAE25A1-C206-4342-B216-B473C6FA92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59471" y="4558553"/>
            <a:ext cx="2106505" cy="2106505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49579A8A-11C6-438D-B0A4-D4F01D464B00}"/>
              </a:ext>
            </a:extLst>
          </p:cNvPr>
          <p:cNvGrpSpPr/>
          <p:nvPr/>
        </p:nvGrpSpPr>
        <p:grpSpPr>
          <a:xfrm>
            <a:off x="456670" y="4604640"/>
            <a:ext cx="5029633" cy="882369"/>
            <a:chOff x="3950886" y="2274477"/>
            <a:chExt cx="5029633" cy="882369"/>
          </a:xfrm>
        </p:grpSpPr>
        <p:grpSp>
          <p:nvGrpSpPr>
            <p:cNvPr id="15" name="Groupe 43">
              <a:extLst>
                <a:ext uri="{FF2B5EF4-FFF2-40B4-BE49-F238E27FC236}">
                  <a16:creationId xmlns:a16="http://schemas.microsoft.com/office/drawing/2014/main" id="{6B3A9B2F-DE0C-4513-8B45-45E5992FE533}"/>
                </a:ext>
              </a:extLst>
            </p:cNvPr>
            <p:cNvGrpSpPr/>
            <p:nvPr/>
          </p:nvGrpSpPr>
          <p:grpSpPr>
            <a:xfrm>
              <a:off x="3950886" y="2274477"/>
              <a:ext cx="5029633" cy="882369"/>
              <a:chOff x="5059913" y="2643293"/>
              <a:chExt cx="5029633" cy="882369"/>
            </a:xfrm>
          </p:grpSpPr>
          <p:grpSp>
            <p:nvGrpSpPr>
              <p:cNvPr id="16" name="Groupe 44">
                <a:extLst>
                  <a:ext uri="{FF2B5EF4-FFF2-40B4-BE49-F238E27FC236}">
                    <a16:creationId xmlns:a16="http://schemas.microsoft.com/office/drawing/2014/main" id="{7B6EAD77-456F-4409-B3A6-1CF3D68A8594}"/>
                  </a:ext>
                </a:extLst>
              </p:cNvPr>
              <p:cNvGrpSpPr/>
              <p:nvPr/>
            </p:nvGrpSpPr>
            <p:grpSpPr>
              <a:xfrm>
                <a:off x="5059913" y="2643293"/>
                <a:ext cx="1533377" cy="882369"/>
                <a:chOff x="3312033" y="2172921"/>
                <a:chExt cx="1533377" cy="882369"/>
              </a:xfrm>
            </p:grpSpPr>
            <p:pic>
              <p:nvPicPr>
                <p:cNvPr id="21" name="Image 51" descr="Une image contenant périphérique&#10;&#10;Description générée automatiquement">
                  <a:extLst>
                    <a:ext uri="{FF2B5EF4-FFF2-40B4-BE49-F238E27FC236}">
                      <a16:creationId xmlns:a16="http://schemas.microsoft.com/office/drawing/2014/main" id="{B076537E-0569-47B6-A563-F53CDD14CCC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824345" y="2172921"/>
                  <a:ext cx="508755" cy="507917"/>
                </a:xfrm>
                <a:prstGeom prst="rect">
                  <a:avLst/>
                </a:prstGeom>
              </p:spPr>
            </p:pic>
            <p:sp>
              <p:nvSpPr>
                <p:cNvPr id="22" name="Espace réservé du texte 3">
                  <a:extLst>
                    <a:ext uri="{FF2B5EF4-FFF2-40B4-BE49-F238E27FC236}">
                      <a16:creationId xmlns:a16="http://schemas.microsoft.com/office/drawing/2014/main" id="{9C74D3C8-9AF2-4F41-8A36-36EB0706DF79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312033" y="2809069"/>
                  <a:ext cx="1533377" cy="246221"/>
                </a:xfrm>
                <a:prstGeom prst="rect">
                  <a:avLst/>
                </a:prstGeom>
              </p:spPr>
              <p:txBody>
                <a:bodyPr vert="horz" wrap="square" lIns="0" tIns="0" rIns="0" bIns="0" rtlCol="0">
                  <a:spAutoFit/>
                </a:bodyPr>
                <a:lstStyle>
                  <a:lvl1pPr marL="0" marR="0" indent="0" algn="l" defTabSz="932742" rtl="0" eaLnBrk="1" fontAlgn="auto" latinLnBrk="0" hangingPunct="1">
                    <a:lnSpc>
                      <a:spcPct val="100000"/>
                    </a:lnSpc>
                    <a:spcBef>
                      <a:spcPts val="1224"/>
                    </a:spcBef>
                    <a:spcAft>
                      <a:spcPts val="0"/>
                    </a:spcAft>
                    <a:buClr>
                      <a:schemeClr val="tx1"/>
                    </a:buClr>
                    <a:buSzPct val="90000"/>
                    <a:buFont typeface="Wingdings" panose="05000000000000000000" pitchFamily="2" charset="2"/>
                    <a:buNone/>
                    <a:tabLst/>
                    <a:defRPr sz="2800" b="0" kern="1200" spc="0" baseline="0">
                      <a:gradFill>
                        <a:gsLst>
                          <a:gs pos="1250">
                            <a:schemeClr val="tx1"/>
                          </a:gs>
                          <a:gs pos="100000">
                            <a:schemeClr val="tx1"/>
                          </a:gs>
                        </a:gsLst>
                        <a:lin ang="5400000" scaled="0"/>
                      </a:gradFill>
                      <a:latin typeface="Segoe UI" panose="020B0502040204020203" pitchFamily="34" charset="0"/>
                      <a:ea typeface="+mn-ea"/>
                      <a:cs typeface="Segoe UI" panose="020B0502040204020203" pitchFamily="34" charset="0"/>
                    </a:defRPr>
                  </a:lvl1pPr>
                  <a:lvl2pPr marL="255588" marR="0" indent="0" algn="l" defTabSz="932742" rtl="0" eaLnBrk="1" fontAlgn="auto" latinLnBrk="0" hangingPunct="1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ts val="0"/>
                    </a:spcAft>
                    <a:buClrTx/>
                    <a:buSzPct val="90000"/>
                    <a:buFont typeface="Wingdings" panose="05000000000000000000" pitchFamily="2" charset="2"/>
                    <a:buNone/>
                    <a:tabLst/>
                    <a:defRPr sz="2000" b="0" kern="1200" spc="0" baseline="0">
                      <a:gradFill>
                        <a:gsLst>
                          <a:gs pos="1250">
                            <a:schemeClr val="tx1"/>
                          </a:gs>
                          <a:gs pos="100000">
                            <a:schemeClr val="tx1"/>
                          </a:gs>
                        </a:gsLst>
                        <a:lin ang="5400000" scaled="0"/>
                      </a:gradFill>
                      <a:latin typeface="+mn-lt"/>
                      <a:ea typeface="+mn-ea"/>
                      <a:cs typeface="+mn-cs"/>
                    </a:defRPr>
                  </a:lvl2pPr>
                  <a:lvl3pPr marL="450850" marR="0" indent="0" algn="l" defTabSz="932742" rtl="0" eaLnBrk="1" fontAlgn="auto" latinLnBrk="0" hangingPunct="1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ts val="0"/>
                    </a:spcAft>
                    <a:buClrTx/>
                    <a:buSzPct val="90000"/>
                    <a:buFont typeface="Wingdings" panose="05000000000000000000" pitchFamily="2" charset="2"/>
                    <a:buNone/>
                    <a:tabLst/>
                    <a:defRPr sz="1600" b="0" kern="1200" spc="0" baseline="0">
                      <a:gradFill>
                        <a:gsLst>
                          <a:gs pos="1250">
                            <a:schemeClr val="tx1"/>
                          </a:gs>
                          <a:gs pos="100000">
                            <a:schemeClr val="tx1"/>
                          </a:gs>
                        </a:gsLst>
                        <a:lin ang="5400000" scaled="0"/>
                      </a:gradFill>
                      <a:latin typeface="+mn-lt"/>
                      <a:ea typeface="+mn-ea"/>
                      <a:cs typeface="+mn-cs"/>
                    </a:defRPr>
                  </a:lvl3pPr>
                  <a:lvl4pPr marL="652462" marR="0" indent="0" algn="l" defTabSz="932742" rtl="0" eaLnBrk="1" fontAlgn="auto" latinLnBrk="0" hangingPunct="1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ts val="0"/>
                    </a:spcAft>
                    <a:buClrTx/>
                    <a:buSzPct val="90000"/>
                    <a:buFont typeface="Wingdings" panose="05000000000000000000" pitchFamily="2" charset="2"/>
                    <a:buNone/>
                    <a:tabLst/>
                    <a:defRPr sz="1400" b="0" kern="1200" spc="0" baseline="0">
                      <a:gradFill>
                        <a:gsLst>
                          <a:gs pos="1250">
                            <a:schemeClr val="tx1"/>
                          </a:gs>
                          <a:gs pos="100000">
                            <a:schemeClr val="tx1"/>
                          </a:gs>
                        </a:gsLst>
                        <a:lin ang="5400000" scaled="0"/>
                      </a:gradFill>
                      <a:latin typeface="+mn-lt"/>
                      <a:ea typeface="+mn-ea"/>
                      <a:cs typeface="+mn-cs"/>
                    </a:defRPr>
                  </a:lvl4pPr>
                  <a:lvl5pPr marL="854075" marR="0" indent="0" algn="l" defTabSz="932742" rtl="0" eaLnBrk="1" fontAlgn="auto" latinLnBrk="0" hangingPunct="1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ts val="0"/>
                    </a:spcAft>
                    <a:buClrTx/>
                    <a:buSzPct val="90000"/>
                    <a:buFont typeface="Wingdings" panose="05000000000000000000" pitchFamily="2" charset="2"/>
                    <a:buNone/>
                    <a:tabLst/>
                    <a:defRPr sz="1400" b="0" kern="1200" spc="0" baseline="0">
                      <a:gradFill>
                        <a:gsLst>
                          <a:gs pos="1250">
                            <a:schemeClr val="tx1"/>
                          </a:gs>
                          <a:gs pos="100000">
                            <a:schemeClr val="tx1"/>
                          </a:gs>
                        </a:gsLst>
                        <a:lin ang="5400000" scaled="0"/>
                      </a:gradFill>
                      <a:latin typeface="+mn-lt"/>
                      <a:ea typeface="+mn-ea"/>
                      <a:cs typeface="+mn-cs"/>
                    </a:defRPr>
                  </a:lvl5pPr>
                  <a:lvl6pPr marL="2565040" indent="-233186" algn="l" defTabSz="932742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031412" indent="-233186" algn="l" defTabSz="932742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97783" indent="-233186" algn="l" defTabSz="932742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964155" indent="-233186" algn="l" defTabSz="932742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fr-CA" sz="1600" dirty="0">
                      <a:solidFill>
                        <a:schemeClr val="tx1"/>
                      </a:solidFill>
                      <a:hlinkClick r:id="rId8">
                        <a:extLst>
                          <a:ext uri="{A12FA001-AC4F-418D-AE19-62706E023703}">
                            <ahyp:hlinkClr xmlns:ahyp="http://schemas.microsoft.com/office/drawing/2018/hyperlinkcolor" val="tx"/>
                          </a:ext>
                        </a:extLst>
                      </a:hlinkClick>
                    </a:rPr>
                    <a:t>@</a:t>
                  </a:r>
                  <a:r>
                    <a:rPr lang="fr-CA" sz="1600" dirty="0" err="1">
                      <a:solidFill>
                        <a:schemeClr val="tx1"/>
                      </a:solidFill>
                      <a:hlinkClick r:id="rId8">
                        <a:extLst>
                          <a:ext uri="{A12FA001-AC4F-418D-AE19-62706E023703}">
                            <ahyp:hlinkClr xmlns:ahyp="http://schemas.microsoft.com/office/drawing/2018/hyperlinkcolor" val="tx"/>
                          </a:ext>
                        </a:extLst>
                      </a:hlinkClick>
                    </a:rPr>
                    <a:t>RaphaelPothin</a:t>
                  </a:r>
                  <a:endParaRPr lang="fr-CA" sz="160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7" name="Groupe 45">
                <a:extLst>
                  <a:ext uri="{FF2B5EF4-FFF2-40B4-BE49-F238E27FC236}">
                    <a16:creationId xmlns:a16="http://schemas.microsoft.com/office/drawing/2014/main" id="{04A6A9B5-EC1A-4162-A611-DB30C92CD19F}"/>
                  </a:ext>
                </a:extLst>
              </p:cNvPr>
              <p:cNvGrpSpPr/>
              <p:nvPr/>
            </p:nvGrpSpPr>
            <p:grpSpPr>
              <a:xfrm>
                <a:off x="7050599" y="2643293"/>
                <a:ext cx="1466553" cy="882367"/>
                <a:chOff x="5302719" y="2287245"/>
                <a:chExt cx="1466553" cy="882367"/>
              </a:xfrm>
            </p:grpSpPr>
            <p:pic>
              <p:nvPicPr>
                <p:cNvPr id="19" name="Image 49" descr="Une image contenant dessin, signe&#10;&#10;Description générée automatiquement">
                  <a:extLst>
                    <a:ext uri="{FF2B5EF4-FFF2-40B4-BE49-F238E27FC236}">
                      <a16:creationId xmlns:a16="http://schemas.microsoft.com/office/drawing/2014/main" id="{633F1602-28CE-42F4-BFBC-CF04765666A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782038" y="2287245"/>
                  <a:ext cx="507917" cy="507917"/>
                </a:xfrm>
                <a:prstGeom prst="rect">
                  <a:avLst/>
                </a:prstGeom>
              </p:spPr>
            </p:pic>
            <p:sp>
              <p:nvSpPr>
                <p:cNvPr id="20" name="Espace réservé du texte 3">
                  <a:extLst>
                    <a:ext uri="{FF2B5EF4-FFF2-40B4-BE49-F238E27FC236}">
                      <a16:creationId xmlns:a16="http://schemas.microsoft.com/office/drawing/2014/main" id="{1FD12A7C-DEF2-44D3-B635-8779A5D37445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5302719" y="2923391"/>
                  <a:ext cx="1466553" cy="246221"/>
                </a:xfrm>
                <a:prstGeom prst="rect">
                  <a:avLst/>
                </a:prstGeom>
              </p:spPr>
              <p:txBody>
                <a:bodyPr vert="horz" wrap="square" lIns="0" tIns="0" rIns="0" bIns="0" rtlCol="0">
                  <a:spAutoFit/>
                </a:bodyPr>
                <a:lstStyle>
                  <a:lvl1pPr marL="0" marR="0" indent="0" algn="l" defTabSz="932742" rtl="0" eaLnBrk="1" fontAlgn="auto" latinLnBrk="0" hangingPunct="1">
                    <a:lnSpc>
                      <a:spcPct val="100000"/>
                    </a:lnSpc>
                    <a:spcBef>
                      <a:spcPts val="1224"/>
                    </a:spcBef>
                    <a:spcAft>
                      <a:spcPts val="0"/>
                    </a:spcAft>
                    <a:buClr>
                      <a:schemeClr val="tx1"/>
                    </a:buClr>
                    <a:buSzPct val="90000"/>
                    <a:buFont typeface="Wingdings" panose="05000000000000000000" pitchFamily="2" charset="2"/>
                    <a:buNone/>
                    <a:tabLst/>
                    <a:defRPr sz="2800" b="0" kern="1200" spc="0" baseline="0">
                      <a:gradFill>
                        <a:gsLst>
                          <a:gs pos="1250">
                            <a:schemeClr val="tx1"/>
                          </a:gs>
                          <a:gs pos="100000">
                            <a:schemeClr val="tx1"/>
                          </a:gs>
                        </a:gsLst>
                        <a:lin ang="5400000" scaled="0"/>
                      </a:gradFill>
                      <a:latin typeface="Segoe UI" panose="020B0502040204020203" pitchFamily="34" charset="0"/>
                      <a:ea typeface="+mn-ea"/>
                      <a:cs typeface="Segoe UI" panose="020B0502040204020203" pitchFamily="34" charset="0"/>
                    </a:defRPr>
                  </a:lvl1pPr>
                  <a:lvl2pPr marL="255588" marR="0" indent="0" algn="l" defTabSz="932742" rtl="0" eaLnBrk="1" fontAlgn="auto" latinLnBrk="0" hangingPunct="1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ts val="0"/>
                    </a:spcAft>
                    <a:buClrTx/>
                    <a:buSzPct val="90000"/>
                    <a:buFont typeface="Wingdings" panose="05000000000000000000" pitchFamily="2" charset="2"/>
                    <a:buNone/>
                    <a:tabLst/>
                    <a:defRPr sz="2000" b="0" kern="1200" spc="0" baseline="0">
                      <a:gradFill>
                        <a:gsLst>
                          <a:gs pos="1250">
                            <a:schemeClr val="tx1"/>
                          </a:gs>
                          <a:gs pos="100000">
                            <a:schemeClr val="tx1"/>
                          </a:gs>
                        </a:gsLst>
                        <a:lin ang="5400000" scaled="0"/>
                      </a:gradFill>
                      <a:latin typeface="+mn-lt"/>
                      <a:ea typeface="+mn-ea"/>
                      <a:cs typeface="+mn-cs"/>
                    </a:defRPr>
                  </a:lvl2pPr>
                  <a:lvl3pPr marL="450850" marR="0" indent="0" algn="l" defTabSz="932742" rtl="0" eaLnBrk="1" fontAlgn="auto" latinLnBrk="0" hangingPunct="1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ts val="0"/>
                    </a:spcAft>
                    <a:buClrTx/>
                    <a:buSzPct val="90000"/>
                    <a:buFont typeface="Wingdings" panose="05000000000000000000" pitchFamily="2" charset="2"/>
                    <a:buNone/>
                    <a:tabLst/>
                    <a:defRPr sz="1600" b="0" kern="1200" spc="0" baseline="0">
                      <a:gradFill>
                        <a:gsLst>
                          <a:gs pos="1250">
                            <a:schemeClr val="tx1"/>
                          </a:gs>
                          <a:gs pos="100000">
                            <a:schemeClr val="tx1"/>
                          </a:gs>
                        </a:gsLst>
                        <a:lin ang="5400000" scaled="0"/>
                      </a:gradFill>
                      <a:latin typeface="+mn-lt"/>
                      <a:ea typeface="+mn-ea"/>
                      <a:cs typeface="+mn-cs"/>
                    </a:defRPr>
                  </a:lvl3pPr>
                  <a:lvl4pPr marL="652462" marR="0" indent="0" algn="l" defTabSz="932742" rtl="0" eaLnBrk="1" fontAlgn="auto" latinLnBrk="0" hangingPunct="1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ts val="0"/>
                    </a:spcAft>
                    <a:buClrTx/>
                    <a:buSzPct val="90000"/>
                    <a:buFont typeface="Wingdings" panose="05000000000000000000" pitchFamily="2" charset="2"/>
                    <a:buNone/>
                    <a:tabLst/>
                    <a:defRPr sz="1400" b="0" kern="1200" spc="0" baseline="0">
                      <a:gradFill>
                        <a:gsLst>
                          <a:gs pos="1250">
                            <a:schemeClr val="tx1"/>
                          </a:gs>
                          <a:gs pos="100000">
                            <a:schemeClr val="tx1"/>
                          </a:gs>
                        </a:gsLst>
                        <a:lin ang="5400000" scaled="0"/>
                      </a:gradFill>
                      <a:latin typeface="+mn-lt"/>
                      <a:ea typeface="+mn-ea"/>
                      <a:cs typeface="+mn-cs"/>
                    </a:defRPr>
                  </a:lvl4pPr>
                  <a:lvl5pPr marL="854075" marR="0" indent="0" algn="l" defTabSz="932742" rtl="0" eaLnBrk="1" fontAlgn="auto" latinLnBrk="0" hangingPunct="1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ts val="0"/>
                    </a:spcAft>
                    <a:buClrTx/>
                    <a:buSzPct val="90000"/>
                    <a:buFont typeface="Wingdings" panose="05000000000000000000" pitchFamily="2" charset="2"/>
                    <a:buNone/>
                    <a:tabLst/>
                    <a:defRPr sz="1400" b="0" kern="1200" spc="0" baseline="0">
                      <a:gradFill>
                        <a:gsLst>
                          <a:gs pos="1250">
                            <a:schemeClr val="tx1"/>
                          </a:gs>
                          <a:gs pos="100000">
                            <a:schemeClr val="tx1"/>
                          </a:gs>
                        </a:gsLst>
                        <a:lin ang="5400000" scaled="0"/>
                      </a:gradFill>
                      <a:latin typeface="+mn-lt"/>
                      <a:ea typeface="+mn-ea"/>
                      <a:cs typeface="+mn-cs"/>
                    </a:defRPr>
                  </a:lvl5pPr>
                  <a:lvl6pPr marL="2565040" indent="-233186" algn="l" defTabSz="932742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031412" indent="-233186" algn="l" defTabSz="932742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97783" indent="-233186" algn="l" defTabSz="932742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964155" indent="-233186" algn="l" defTabSz="932742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fr-CA" sz="1600" dirty="0">
                      <a:solidFill>
                        <a:schemeClr val="tx1"/>
                      </a:solidFill>
                      <a:hlinkClick r:id="rId10">
                        <a:extLst>
                          <a:ext uri="{A12FA001-AC4F-418D-AE19-62706E023703}">
                            <ahyp:hlinkClr xmlns:ahyp="http://schemas.microsoft.com/office/drawing/2018/hyperlinkcolor" val="tx"/>
                          </a:ext>
                        </a:extLst>
                      </a:hlinkClick>
                    </a:rPr>
                    <a:t>Raphaël Pothin</a:t>
                  </a:r>
                  <a:endParaRPr lang="fr-CA" sz="1600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8" name="Espace réservé du texte 3">
                <a:extLst>
                  <a:ext uri="{FF2B5EF4-FFF2-40B4-BE49-F238E27FC236}">
                    <a16:creationId xmlns:a16="http://schemas.microsoft.com/office/drawing/2014/main" id="{970EBF49-D115-431C-9CD7-4DC803A43A8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396063" y="3279439"/>
                <a:ext cx="693483" cy="246221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>
                <a:lvl1pPr marL="0" marR="0" indent="0" algn="l" defTabSz="932742" rtl="0" eaLnBrk="1" fontAlgn="auto" latinLnBrk="0" hangingPunct="1">
                  <a:lnSpc>
                    <a:spcPct val="100000"/>
                  </a:lnSpc>
                  <a:spcBef>
                    <a:spcPts val="1224"/>
                  </a:spcBef>
                  <a:spcAft>
                    <a:spcPts val="0"/>
                  </a:spcAft>
                  <a:buClr>
                    <a:schemeClr val="tx1"/>
                  </a:buClr>
                  <a:buSzPct val="90000"/>
                  <a:buFont typeface="Wingdings" panose="05000000000000000000" pitchFamily="2" charset="2"/>
                  <a:buNone/>
                  <a:tabLst/>
                  <a:defRPr sz="2800" b="0" kern="1200" spc="0" baseline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defRPr>
                </a:lvl1pPr>
                <a:lvl2pPr marL="255588" marR="0" indent="0" algn="l" defTabSz="932742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Wingdings" panose="05000000000000000000" pitchFamily="2" charset="2"/>
                  <a:buNone/>
                  <a:tabLst/>
                  <a:defRPr sz="2000" b="0" kern="1200" spc="0" baseline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+mn-lt"/>
                    <a:ea typeface="+mn-ea"/>
                    <a:cs typeface="+mn-cs"/>
                  </a:defRPr>
                </a:lvl2pPr>
                <a:lvl3pPr marL="450850" marR="0" indent="0" algn="l" defTabSz="932742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Wingdings" panose="05000000000000000000" pitchFamily="2" charset="2"/>
                  <a:buNone/>
                  <a:tabLst/>
                  <a:defRPr sz="1600" b="0" kern="1200" spc="0" baseline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+mn-lt"/>
                    <a:ea typeface="+mn-ea"/>
                    <a:cs typeface="+mn-cs"/>
                  </a:defRPr>
                </a:lvl3pPr>
                <a:lvl4pPr marL="652462" marR="0" indent="0" algn="l" defTabSz="932742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Wingdings" panose="05000000000000000000" pitchFamily="2" charset="2"/>
                  <a:buNone/>
                  <a:tabLst/>
                  <a:defRPr sz="1400" b="0" kern="1200" spc="0" baseline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+mn-lt"/>
                    <a:ea typeface="+mn-ea"/>
                    <a:cs typeface="+mn-cs"/>
                  </a:defRPr>
                </a:lvl4pPr>
                <a:lvl5pPr marL="854075" marR="0" indent="0" algn="l" defTabSz="932742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Wingdings" panose="05000000000000000000" pitchFamily="2" charset="2"/>
                  <a:buNone/>
                  <a:tabLst/>
                  <a:defRPr sz="1400" b="0" kern="1200" spc="0" baseline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+mn-lt"/>
                    <a:ea typeface="+mn-ea"/>
                    <a:cs typeface="+mn-cs"/>
                  </a:defRPr>
                </a:lvl5pPr>
                <a:lvl6pPr marL="2565040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031412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97783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964155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fr-CA" sz="1600" dirty="0">
                    <a:solidFill>
                      <a:schemeClr val="tx1"/>
                    </a:solidFill>
                    <a:hlinkClick r:id="rId11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rpothin</a:t>
                </a:r>
                <a:endParaRPr lang="fr-CA" sz="1600" dirty="0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13" name="Picture 6" descr="Github Logo Icon of Glyph style - Available in SVG, PNG, EPS, AI ...">
              <a:extLst>
                <a:ext uri="{FF2B5EF4-FFF2-40B4-BE49-F238E27FC236}">
                  <a16:creationId xmlns:a16="http://schemas.microsoft.com/office/drawing/2014/main" id="{6C88C6E0-A8F3-43B1-A990-1215161B1E1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77746" y="2274477"/>
              <a:ext cx="512064" cy="5120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729251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A5950A-F236-4AE1-B402-E9CC3F82C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CANADIAN FUN FACT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ABACD58-C3EC-4488-A3DB-D29386D20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14873" y="6187538"/>
            <a:ext cx="4573984" cy="365125"/>
          </a:xfrm>
        </p:spPr>
        <p:txBody>
          <a:bodyPr/>
          <a:lstStyle/>
          <a:p>
            <a:r>
              <a:rPr lang="en-CA" i="0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CI/CD of Power Platform solutions &amp; Branching strategies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FF36DD-94F6-49D4-8CCC-8C8BD062C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3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D73ECF2-B96B-47E8-A230-9E8D7CF8990A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717" b="89879" l="4792" r="94792">
                        <a14:foregroundMark x1="21667" y1="16599" x2="21667" y2="16599"/>
                        <a14:foregroundMark x1="29167" y1="39271" x2="29167" y2="39271"/>
                        <a14:foregroundMark x1="22500" y1="44130" x2="22500" y2="44130"/>
                        <a14:foregroundMark x1="45833" y1="42510" x2="45833" y2="42510"/>
                        <a14:foregroundMark x1="51667" y1="13360" x2="51667" y2="13360"/>
                        <a14:foregroundMark x1="86667" y1="19838" x2="86667" y2="19838"/>
                        <a14:foregroundMark x1="80833" y1="40891" x2="80833" y2="40891"/>
                        <a14:foregroundMark x1="8333" y1="55466" x2="8333" y2="55466"/>
                        <a14:foregroundMark x1="4792" y1="59109" x2="4792" y2="59109"/>
                        <a14:foregroundMark x1="94792" y1="12955" x2="94792" y2="12955"/>
                        <a14:foregroundMark x1="7500" y1="82186" x2="7500" y2="82186"/>
                        <a14:foregroundMark x1="18750" y1="83401" x2="18750" y2="83401"/>
                        <a14:foregroundMark x1="30000" y1="80567" x2="30000" y2="80567"/>
                        <a14:foregroundMark x1="37292" y1="82186" x2="37292" y2="82186"/>
                        <a14:foregroundMark x1="48750" y1="82186" x2="48750" y2="82186"/>
                        <a14:foregroundMark x1="60208" y1="81377" x2="60208" y2="81377"/>
                        <a14:foregroundMark x1="73542" y1="80162" x2="73542" y2="80162"/>
                        <a14:foregroundMark x1="81667" y1="80162" x2="81667" y2="80162"/>
                        <a14:foregroundMark x1="72500" y1="87854" x2="72500" y2="8785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209900" y="829846"/>
            <a:ext cx="941741" cy="48460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D71CA83-BE90-4A0E-9DE6-1C82A612A271}"/>
              </a:ext>
            </a:extLst>
          </p:cNvPr>
          <p:cNvSpPr/>
          <p:nvPr/>
        </p:nvSpPr>
        <p:spPr>
          <a:xfrm>
            <a:off x="0" y="1491916"/>
            <a:ext cx="12192000" cy="46956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893379-305D-48A6-B216-33FFE1A1D9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836" y="1996424"/>
            <a:ext cx="5872615" cy="3846562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997F65EC-BCE0-4798-9A68-5B0C3C7CABA6}"/>
              </a:ext>
            </a:extLst>
          </p:cNvPr>
          <p:cNvGrpSpPr/>
          <p:nvPr/>
        </p:nvGrpSpPr>
        <p:grpSpPr>
          <a:xfrm>
            <a:off x="6435013" y="1798385"/>
            <a:ext cx="5363007" cy="3223147"/>
            <a:chOff x="6435013" y="1798385"/>
            <a:chExt cx="5363007" cy="3223147"/>
          </a:xfrm>
        </p:grpSpPr>
        <p:sp>
          <p:nvSpPr>
            <p:cNvPr id="6" name="Speech Bubble: Oval 5">
              <a:extLst>
                <a:ext uri="{FF2B5EF4-FFF2-40B4-BE49-F238E27FC236}">
                  <a16:creationId xmlns:a16="http://schemas.microsoft.com/office/drawing/2014/main" id="{5BBDAE8C-A773-4EC5-B556-E1A56E3FDC6F}"/>
                </a:ext>
              </a:extLst>
            </p:cNvPr>
            <p:cNvSpPr/>
            <p:nvPr/>
          </p:nvSpPr>
          <p:spPr>
            <a:xfrm>
              <a:off x="6435013" y="1798385"/>
              <a:ext cx="5363007" cy="3223147"/>
            </a:xfrm>
            <a:prstGeom prst="wedgeEllipseCallout">
              <a:avLst>
                <a:gd name="adj1" fmla="val -82782"/>
                <a:gd name="adj2" fmla="val 43119"/>
              </a:avLst>
            </a:prstGeom>
            <a:gradFill>
              <a:gsLst>
                <a:gs pos="0">
                  <a:schemeClr val="bg2">
                    <a:alpha val="85000"/>
                  </a:schemeClr>
                </a:gs>
                <a:gs pos="100000">
                  <a:schemeClr val="accent1">
                    <a:alpha val="85000"/>
                  </a:schemeClr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1026" name="Picture 2" descr="Qui a vraiment inventé la poutine? | Radio-Canada.ca">
              <a:extLst>
                <a:ext uri="{FF2B5EF4-FFF2-40B4-BE49-F238E27FC236}">
                  <a16:creationId xmlns:a16="http://schemas.microsoft.com/office/drawing/2014/main" id="{08667CD1-B0D2-4221-8263-FD3AC57D83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86053" y="2075262"/>
              <a:ext cx="4860925" cy="2733784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9" name="Picture 2" descr="La Poutine Week | Événements à Québec">
            <a:extLst>
              <a:ext uri="{FF2B5EF4-FFF2-40B4-BE49-F238E27FC236}">
                <a16:creationId xmlns:a16="http://schemas.microsoft.com/office/drawing/2014/main" id="{CFC704DB-FCA1-4E51-9628-36AC819B66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45" r="11287"/>
          <a:stretch/>
        </p:blipFill>
        <p:spPr bwMode="auto">
          <a:xfrm>
            <a:off x="8382154" y="5126859"/>
            <a:ext cx="1468721" cy="955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3869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071DD-D1ED-4494-BAB0-E44D844605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D046CD-889C-4A2E-8DC3-BED5C7901E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Power Platform Solution ALM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8E0C3E-549F-4B12-BC1D-70D49FDEE3E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r>
              <a:rPr lang="en-US" sz="2400" dirty="0"/>
              <a:t>Solution Deployment Automation</a:t>
            </a:r>
          </a:p>
          <a:p>
            <a:r>
              <a:rPr lang="en-US" sz="2400" dirty="0"/>
              <a:t>Branching strategies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3C7831C-5C8A-4D10-8B69-B54C753E23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ALM Process in GitHub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3B47294-B529-4908-976B-4F8ECE7A4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82BF507-75ED-4F09-959F-8E0854B6033A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sz="2400" dirty="0"/>
              <a:t>Introduction to GitHub</a:t>
            </a:r>
          </a:p>
          <a:p>
            <a:r>
              <a:rPr lang="en-US" sz="2400" dirty="0"/>
              <a:t>Demonstration</a:t>
            </a:r>
            <a:endParaRPr lang="en-US" sz="20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BD4BBB9-C34C-4703-82CE-C784BF0F6242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717" b="89879" l="4792" r="94792">
                        <a14:foregroundMark x1="21667" y1="16599" x2="21667" y2="16599"/>
                        <a14:foregroundMark x1="29167" y1="39271" x2="29167" y2="39271"/>
                        <a14:foregroundMark x1="22500" y1="44130" x2="22500" y2="44130"/>
                        <a14:foregroundMark x1="45833" y1="42510" x2="45833" y2="42510"/>
                        <a14:foregroundMark x1="51667" y1="13360" x2="51667" y2="13360"/>
                        <a14:foregroundMark x1="86667" y1="19838" x2="86667" y2="19838"/>
                        <a14:foregroundMark x1="80833" y1="40891" x2="80833" y2="40891"/>
                        <a14:foregroundMark x1="8333" y1="55466" x2="8333" y2="55466"/>
                        <a14:foregroundMark x1="4792" y1="59109" x2="4792" y2="59109"/>
                        <a14:foregroundMark x1="94792" y1="12955" x2="94792" y2="12955"/>
                        <a14:foregroundMark x1="7500" y1="82186" x2="7500" y2="82186"/>
                        <a14:foregroundMark x1="18750" y1="83401" x2="18750" y2="83401"/>
                        <a14:foregroundMark x1="30000" y1="80567" x2="30000" y2="80567"/>
                        <a14:foregroundMark x1="37292" y1="82186" x2="37292" y2="82186"/>
                        <a14:foregroundMark x1="48750" y1="82186" x2="48750" y2="82186"/>
                        <a14:foregroundMark x1="60208" y1="81377" x2="60208" y2="81377"/>
                        <a14:foregroundMark x1="73542" y1="80162" x2="73542" y2="80162"/>
                        <a14:foregroundMark x1="81667" y1="80162" x2="81667" y2="80162"/>
                        <a14:foregroundMark x1="72500" y1="87854" x2="72500" y2="8785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209900" y="829846"/>
            <a:ext cx="941741" cy="484604"/>
          </a:xfrm>
          <a:prstGeom prst="rect">
            <a:avLst/>
          </a:prstGeom>
        </p:spPr>
      </p:pic>
      <p:sp>
        <p:nvSpPr>
          <p:cNvPr id="11" name="Footer Placeholder 2">
            <a:extLst>
              <a:ext uri="{FF2B5EF4-FFF2-40B4-BE49-F238E27FC236}">
                <a16:creationId xmlns:a16="http://schemas.microsoft.com/office/drawing/2014/main" id="{FB5303E1-CCA5-4C2C-A5C5-C64D69ED20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14873" y="6187538"/>
            <a:ext cx="4573984" cy="365125"/>
          </a:xfrm>
        </p:spPr>
        <p:txBody>
          <a:bodyPr/>
          <a:lstStyle/>
          <a:p>
            <a:r>
              <a:rPr lang="en-CA" i="0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CI/CD of Power Platform solutions &amp; Branching strategies</a:t>
            </a:r>
          </a:p>
        </p:txBody>
      </p:sp>
    </p:spTree>
    <p:extLst>
      <p:ext uri="{BB962C8B-B14F-4D97-AF65-F5344CB8AC3E}">
        <p14:creationId xmlns:p14="http://schemas.microsoft.com/office/powerpoint/2010/main" val="2637958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  <p:bldP spid="5" grpId="0" build="p"/>
      <p:bldP spid="6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61CD91-92F8-4D73-8B63-DC95D7253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Power Platform Solution ALM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CB55C0-C56E-4743-AEAD-B1E1817E53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14873" y="6187538"/>
            <a:ext cx="3896837" cy="365125"/>
          </a:xfrm>
        </p:spPr>
        <p:txBody>
          <a:bodyPr/>
          <a:lstStyle/>
          <a:p>
            <a:r>
              <a:rPr lang="en-CA" dirty="0"/>
              <a:t>CI/CD of Power Platform solutions &amp; Branching strategies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14BE36-32AC-4480-9564-D6B72C3D5F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5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F481375-19BE-4A93-BBC3-491347F4FCCA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717" b="89879" l="4792" r="94792">
                        <a14:foregroundMark x1="21667" y1="16599" x2="21667" y2="16599"/>
                        <a14:foregroundMark x1="29167" y1="39271" x2="29167" y2="39271"/>
                        <a14:foregroundMark x1="22500" y1="44130" x2="22500" y2="44130"/>
                        <a14:foregroundMark x1="45833" y1="42510" x2="45833" y2="42510"/>
                        <a14:foregroundMark x1="51667" y1="13360" x2="51667" y2="13360"/>
                        <a14:foregroundMark x1="86667" y1="19838" x2="86667" y2="19838"/>
                        <a14:foregroundMark x1="80833" y1="40891" x2="80833" y2="40891"/>
                        <a14:foregroundMark x1="8333" y1="55466" x2="8333" y2="55466"/>
                        <a14:foregroundMark x1="4792" y1="59109" x2="4792" y2="59109"/>
                        <a14:foregroundMark x1="94792" y1="12955" x2="94792" y2="12955"/>
                        <a14:foregroundMark x1="7500" y1="82186" x2="7500" y2="82186"/>
                        <a14:foregroundMark x1="18750" y1="83401" x2="18750" y2="83401"/>
                        <a14:foregroundMark x1="30000" y1="80567" x2="30000" y2="80567"/>
                        <a14:foregroundMark x1="37292" y1="82186" x2="37292" y2="82186"/>
                        <a14:foregroundMark x1="48750" y1="82186" x2="48750" y2="82186"/>
                        <a14:foregroundMark x1="60208" y1="81377" x2="60208" y2="81377"/>
                        <a14:foregroundMark x1="73542" y1="80162" x2="73542" y2="80162"/>
                        <a14:foregroundMark x1="81667" y1="80162" x2="81667" y2="80162"/>
                        <a14:foregroundMark x1="72500" y1="87854" x2="72500" y2="8785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209900" y="829846"/>
            <a:ext cx="941741" cy="484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1194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A5950A-F236-4AE1-B402-E9CC3F82C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Deployment Automation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FF36DD-94F6-49D4-8CCC-8C8BD062C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6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D73ECF2-B96B-47E8-A230-9E8D7CF8990A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717" b="89879" l="4792" r="94792">
                        <a14:foregroundMark x1="21667" y1="16599" x2="21667" y2="16599"/>
                        <a14:foregroundMark x1="29167" y1="39271" x2="29167" y2="39271"/>
                        <a14:foregroundMark x1="22500" y1="44130" x2="22500" y2="44130"/>
                        <a14:foregroundMark x1="45833" y1="42510" x2="45833" y2="42510"/>
                        <a14:foregroundMark x1="51667" y1="13360" x2="51667" y2="13360"/>
                        <a14:foregroundMark x1="86667" y1="19838" x2="86667" y2="19838"/>
                        <a14:foregroundMark x1="80833" y1="40891" x2="80833" y2="40891"/>
                        <a14:foregroundMark x1="8333" y1="55466" x2="8333" y2="55466"/>
                        <a14:foregroundMark x1="4792" y1="59109" x2="4792" y2="59109"/>
                        <a14:foregroundMark x1="94792" y1="12955" x2="94792" y2="12955"/>
                        <a14:foregroundMark x1="7500" y1="82186" x2="7500" y2="82186"/>
                        <a14:foregroundMark x1="18750" y1="83401" x2="18750" y2="83401"/>
                        <a14:foregroundMark x1="30000" y1="80567" x2="30000" y2="80567"/>
                        <a14:foregroundMark x1="37292" y1="82186" x2="37292" y2="82186"/>
                        <a14:foregroundMark x1="48750" y1="82186" x2="48750" y2="82186"/>
                        <a14:foregroundMark x1="60208" y1="81377" x2="60208" y2="81377"/>
                        <a14:foregroundMark x1="73542" y1="80162" x2="73542" y2="80162"/>
                        <a14:foregroundMark x1="81667" y1="80162" x2="81667" y2="80162"/>
                        <a14:foregroundMark x1="72500" y1="87854" x2="72500" y2="8785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209900" y="829846"/>
            <a:ext cx="941741" cy="48460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D71CA83-BE90-4A0E-9DE6-1C82A612A271}"/>
              </a:ext>
            </a:extLst>
          </p:cNvPr>
          <p:cNvSpPr/>
          <p:nvPr/>
        </p:nvSpPr>
        <p:spPr>
          <a:xfrm>
            <a:off x="0" y="1491916"/>
            <a:ext cx="12192000" cy="46956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086F1D6F-CE2E-4665-9F1D-4587B8EAB6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14873" y="6187538"/>
            <a:ext cx="4573984" cy="365125"/>
          </a:xfrm>
        </p:spPr>
        <p:txBody>
          <a:bodyPr/>
          <a:lstStyle/>
          <a:p>
            <a:r>
              <a:rPr lang="en-CA" i="0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CI/CD of Power Platform solutions &amp; Branching strategies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C3057DD-1C10-4BF7-949C-AB99A1778182}"/>
              </a:ext>
            </a:extLst>
          </p:cNvPr>
          <p:cNvGrpSpPr/>
          <p:nvPr/>
        </p:nvGrpSpPr>
        <p:grpSpPr>
          <a:xfrm>
            <a:off x="2135926" y="2435673"/>
            <a:ext cx="7920148" cy="1423954"/>
            <a:chOff x="2135927" y="1437909"/>
            <a:chExt cx="7920148" cy="1423954"/>
          </a:xfrm>
        </p:grpSpPr>
        <p:pic>
          <p:nvPicPr>
            <p:cNvPr id="32" name="Picture 2" descr="Power Apps APK 3.20102.16 Download for Android – Download Power Apps APK  Latest Version - APKFab.com">
              <a:extLst>
                <a:ext uri="{FF2B5EF4-FFF2-40B4-BE49-F238E27FC236}">
                  <a16:creationId xmlns:a16="http://schemas.microsoft.com/office/drawing/2014/main" id="{FBF5B608-12A5-4818-AC6C-F23EFA1C593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781" t="8814" r="7479" b="9449"/>
            <a:stretch/>
          </p:blipFill>
          <p:spPr bwMode="auto">
            <a:xfrm>
              <a:off x="2135927" y="1437910"/>
              <a:ext cx="1458852" cy="14239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32" descr="Power Apps APK 3.20102.16 Download for Android – Download Power Apps APK  Latest Version - APKFab.com">
              <a:extLst>
                <a:ext uri="{FF2B5EF4-FFF2-40B4-BE49-F238E27FC236}">
                  <a16:creationId xmlns:a16="http://schemas.microsoft.com/office/drawing/2014/main" id="{8D87F58D-0129-4181-A21E-062496FCEE8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781" t="8814" r="7479" b="9449"/>
            <a:stretch/>
          </p:blipFill>
          <p:spPr bwMode="auto">
            <a:xfrm>
              <a:off x="8597223" y="1437909"/>
              <a:ext cx="1458852" cy="14239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4" descr="Zip file format Icon of Flat style - Available in SVG, PNG, EPS, AI &amp; Icon  fonts">
              <a:extLst>
                <a:ext uri="{FF2B5EF4-FFF2-40B4-BE49-F238E27FC236}">
                  <a16:creationId xmlns:a16="http://schemas.microsoft.com/office/drawing/2014/main" id="{B2B49376-2D3E-40A6-808E-48C3B5C0F49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84023" y="1437909"/>
              <a:ext cx="1423953" cy="14239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" name="Arrow: Right 34">
              <a:extLst>
                <a:ext uri="{FF2B5EF4-FFF2-40B4-BE49-F238E27FC236}">
                  <a16:creationId xmlns:a16="http://schemas.microsoft.com/office/drawing/2014/main" id="{C1BDF380-BCAA-47BC-81EC-1E05E11E7898}"/>
                </a:ext>
              </a:extLst>
            </p:cNvPr>
            <p:cNvSpPr/>
            <p:nvPr/>
          </p:nvSpPr>
          <p:spPr>
            <a:xfrm>
              <a:off x="3777423" y="1957931"/>
              <a:ext cx="1423953" cy="383908"/>
            </a:xfrm>
            <a:prstGeom prst="rightArrow">
              <a:avLst/>
            </a:prstGeom>
            <a:solidFill>
              <a:srgbClr val="052442"/>
            </a:solidFill>
            <a:ln>
              <a:solidFill>
                <a:srgbClr val="0524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6" name="Arrow: Right 35">
              <a:extLst>
                <a:ext uri="{FF2B5EF4-FFF2-40B4-BE49-F238E27FC236}">
                  <a16:creationId xmlns:a16="http://schemas.microsoft.com/office/drawing/2014/main" id="{697C4B57-B6C2-4041-8FCF-B0DA57CC2304}"/>
                </a:ext>
              </a:extLst>
            </p:cNvPr>
            <p:cNvSpPr/>
            <p:nvPr/>
          </p:nvSpPr>
          <p:spPr>
            <a:xfrm>
              <a:off x="6990620" y="1957931"/>
              <a:ext cx="1423953" cy="383908"/>
            </a:xfrm>
            <a:prstGeom prst="rightArrow">
              <a:avLst/>
            </a:prstGeom>
            <a:solidFill>
              <a:srgbClr val="052442"/>
            </a:solidFill>
            <a:ln>
              <a:solidFill>
                <a:srgbClr val="0524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C6FB9A8-338C-4C00-8F5A-37B9999F7807}"/>
                </a:ext>
              </a:extLst>
            </p:cNvPr>
            <p:cNvSpPr txBox="1"/>
            <p:nvPr/>
          </p:nvSpPr>
          <p:spPr>
            <a:xfrm>
              <a:off x="4097179" y="1588599"/>
              <a:ext cx="7970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CA" dirty="0"/>
                <a:t>Export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A6681118-8627-40C3-8D40-047575109139}"/>
                </a:ext>
              </a:extLst>
            </p:cNvPr>
            <p:cNvSpPr txBox="1"/>
            <p:nvPr/>
          </p:nvSpPr>
          <p:spPr>
            <a:xfrm>
              <a:off x="7288860" y="1588599"/>
              <a:ext cx="8274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CA" dirty="0"/>
                <a:t>Import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D56BC37A-C808-4533-8D12-DBDBA4E34702}"/>
              </a:ext>
            </a:extLst>
          </p:cNvPr>
          <p:cNvGrpSpPr/>
          <p:nvPr/>
        </p:nvGrpSpPr>
        <p:grpSpPr>
          <a:xfrm>
            <a:off x="2135926" y="3190328"/>
            <a:ext cx="7920148" cy="1423955"/>
            <a:chOff x="2135926" y="4292545"/>
            <a:chExt cx="7920148" cy="1423955"/>
          </a:xfrm>
        </p:grpSpPr>
        <p:pic>
          <p:nvPicPr>
            <p:cNvPr id="40" name="Picture 2" descr="Power Apps APK 3.20102.16 Download for Android – Download Power Apps APK  Latest Version - APKFab.com">
              <a:extLst>
                <a:ext uri="{FF2B5EF4-FFF2-40B4-BE49-F238E27FC236}">
                  <a16:creationId xmlns:a16="http://schemas.microsoft.com/office/drawing/2014/main" id="{7E80F4AF-7E3C-44A0-A407-7D38CA04A01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781" t="8814" r="7479" b="9449"/>
            <a:stretch/>
          </p:blipFill>
          <p:spPr bwMode="auto">
            <a:xfrm>
              <a:off x="2135926" y="4292547"/>
              <a:ext cx="1458852" cy="14239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40" descr="Power Apps APK 3.20102.16 Download for Android – Download Power Apps APK  Latest Version - APKFab.com">
              <a:extLst>
                <a:ext uri="{FF2B5EF4-FFF2-40B4-BE49-F238E27FC236}">
                  <a16:creationId xmlns:a16="http://schemas.microsoft.com/office/drawing/2014/main" id="{4872DBFD-BE7D-4486-AF7A-59F83352952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781" t="8814" r="7479" b="9449"/>
            <a:stretch/>
          </p:blipFill>
          <p:spPr bwMode="auto">
            <a:xfrm>
              <a:off x="8597222" y="4292546"/>
              <a:ext cx="1458852" cy="14239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" name="Picture 6" descr="GitHub Logos and Usage · GitHub">
              <a:extLst>
                <a:ext uri="{FF2B5EF4-FFF2-40B4-BE49-F238E27FC236}">
                  <a16:creationId xmlns:a16="http://schemas.microsoft.com/office/drawing/2014/main" id="{42BF620E-8DC0-4E24-A94B-E543D238018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436" t="12017" r="10786" b="11952"/>
            <a:stretch/>
          </p:blipFill>
          <p:spPr bwMode="auto">
            <a:xfrm>
              <a:off x="5358287" y="4292545"/>
              <a:ext cx="1475422" cy="14239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Arrow: Right 42">
              <a:extLst>
                <a:ext uri="{FF2B5EF4-FFF2-40B4-BE49-F238E27FC236}">
                  <a16:creationId xmlns:a16="http://schemas.microsoft.com/office/drawing/2014/main" id="{EB79D25E-6CB9-411B-A90F-3A8798570426}"/>
                </a:ext>
              </a:extLst>
            </p:cNvPr>
            <p:cNvSpPr/>
            <p:nvPr/>
          </p:nvSpPr>
          <p:spPr>
            <a:xfrm>
              <a:off x="3764554" y="4812567"/>
              <a:ext cx="1423953" cy="383908"/>
            </a:xfrm>
            <a:prstGeom prst="rightArrow">
              <a:avLst/>
            </a:prstGeom>
            <a:solidFill>
              <a:srgbClr val="052442"/>
            </a:solidFill>
            <a:ln>
              <a:solidFill>
                <a:srgbClr val="0524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4" name="Arrow: Right 43">
              <a:extLst>
                <a:ext uri="{FF2B5EF4-FFF2-40B4-BE49-F238E27FC236}">
                  <a16:creationId xmlns:a16="http://schemas.microsoft.com/office/drawing/2014/main" id="{73CE648E-CD0E-4000-A41C-A1A13C0CF2DE}"/>
                </a:ext>
              </a:extLst>
            </p:cNvPr>
            <p:cNvSpPr/>
            <p:nvPr/>
          </p:nvSpPr>
          <p:spPr>
            <a:xfrm>
              <a:off x="7003489" y="4812567"/>
              <a:ext cx="1423953" cy="383908"/>
            </a:xfrm>
            <a:prstGeom prst="rightArrow">
              <a:avLst/>
            </a:prstGeom>
            <a:solidFill>
              <a:srgbClr val="052442"/>
            </a:solidFill>
            <a:ln>
              <a:solidFill>
                <a:srgbClr val="0524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75EC62E2-FD7D-43C3-BC40-CC3093A9C815}"/>
                </a:ext>
              </a:extLst>
            </p:cNvPr>
            <p:cNvSpPr txBox="1"/>
            <p:nvPr/>
          </p:nvSpPr>
          <p:spPr>
            <a:xfrm>
              <a:off x="4077878" y="4443235"/>
              <a:ext cx="7970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CA" dirty="0"/>
                <a:t>Export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E970867E-8164-4060-89A6-55902102CAFC}"/>
                </a:ext>
              </a:extLst>
            </p:cNvPr>
            <p:cNvSpPr txBox="1"/>
            <p:nvPr/>
          </p:nvSpPr>
          <p:spPr>
            <a:xfrm>
              <a:off x="7301729" y="4443235"/>
              <a:ext cx="8274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CA" dirty="0"/>
                <a:t>Import</a:t>
              </a:r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80D85E35-9BD6-42B5-9326-947F488ED0E1}"/>
              </a:ext>
            </a:extLst>
          </p:cNvPr>
          <p:cNvSpPr txBox="1"/>
          <p:nvPr/>
        </p:nvSpPr>
        <p:spPr>
          <a:xfrm>
            <a:off x="4411815" y="4709159"/>
            <a:ext cx="33683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400" dirty="0"/>
              <a:t>1. Detailed history of source code evolution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C3B37EB-A289-4AF7-A6E8-1E4994E478AB}"/>
              </a:ext>
            </a:extLst>
          </p:cNvPr>
          <p:cNvSpPr txBox="1"/>
          <p:nvPr/>
        </p:nvSpPr>
        <p:spPr>
          <a:xfrm>
            <a:off x="3434401" y="5021995"/>
            <a:ext cx="53231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400" dirty="0"/>
              <a:t>2. Automation of tasks related to the deployment of the solution</a:t>
            </a:r>
          </a:p>
          <a:p>
            <a:pPr algn="ctr"/>
            <a:r>
              <a:rPr lang="en-CA" sz="1400" dirty="0"/>
              <a:t>(ex: Solution checker, unit tests, security checks, static code analysis…)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A7E6EBA-803B-43D5-9CDB-BA3B133CE6FA}"/>
              </a:ext>
            </a:extLst>
          </p:cNvPr>
          <p:cNvSpPr txBox="1"/>
          <p:nvPr/>
        </p:nvSpPr>
        <p:spPr>
          <a:xfrm>
            <a:off x="3445025" y="5541006"/>
            <a:ext cx="53702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400" dirty="0"/>
              <a:t>3. Improvement of the organization of the development / configuration</a:t>
            </a:r>
          </a:p>
          <a:p>
            <a:pPr algn="ctr"/>
            <a:r>
              <a:rPr lang="en-CA" sz="1400" dirty="0"/>
              <a:t>with the use of branches and pull requests</a:t>
            </a:r>
          </a:p>
        </p:txBody>
      </p:sp>
    </p:spTree>
    <p:extLst>
      <p:ext uri="{BB962C8B-B14F-4D97-AF65-F5344CB8AC3E}">
        <p14:creationId xmlns:p14="http://schemas.microsoft.com/office/powerpoint/2010/main" val="3767998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7037E-6 L 0 -0.1275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38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48" grpId="0"/>
      <p:bldP spid="4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A5950A-F236-4AE1-B402-E9CC3F82C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Branching strategies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FF36DD-94F6-49D4-8CCC-8C8BD062C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7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D73ECF2-B96B-47E8-A230-9E8D7CF8990A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717" b="89879" l="4792" r="94792">
                        <a14:foregroundMark x1="21667" y1="16599" x2="21667" y2="16599"/>
                        <a14:foregroundMark x1="29167" y1="39271" x2="29167" y2="39271"/>
                        <a14:foregroundMark x1="22500" y1="44130" x2="22500" y2="44130"/>
                        <a14:foregroundMark x1="45833" y1="42510" x2="45833" y2="42510"/>
                        <a14:foregroundMark x1="51667" y1="13360" x2="51667" y2="13360"/>
                        <a14:foregroundMark x1="86667" y1="19838" x2="86667" y2="19838"/>
                        <a14:foregroundMark x1="80833" y1="40891" x2="80833" y2="40891"/>
                        <a14:foregroundMark x1="8333" y1="55466" x2="8333" y2="55466"/>
                        <a14:foregroundMark x1="4792" y1="59109" x2="4792" y2="59109"/>
                        <a14:foregroundMark x1="94792" y1="12955" x2="94792" y2="12955"/>
                        <a14:foregroundMark x1="7500" y1="82186" x2="7500" y2="82186"/>
                        <a14:foregroundMark x1="18750" y1="83401" x2="18750" y2="83401"/>
                        <a14:foregroundMark x1="30000" y1="80567" x2="30000" y2="80567"/>
                        <a14:foregroundMark x1="37292" y1="82186" x2="37292" y2="82186"/>
                        <a14:foregroundMark x1="48750" y1="82186" x2="48750" y2="82186"/>
                        <a14:foregroundMark x1="60208" y1="81377" x2="60208" y2="81377"/>
                        <a14:foregroundMark x1="73542" y1="80162" x2="73542" y2="80162"/>
                        <a14:foregroundMark x1="81667" y1="80162" x2="81667" y2="80162"/>
                        <a14:foregroundMark x1="72500" y1="87854" x2="72500" y2="8785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209900" y="829846"/>
            <a:ext cx="941741" cy="48460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D71CA83-BE90-4A0E-9DE6-1C82A612A271}"/>
              </a:ext>
            </a:extLst>
          </p:cNvPr>
          <p:cNvSpPr/>
          <p:nvPr/>
        </p:nvSpPr>
        <p:spPr>
          <a:xfrm>
            <a:off x="0" y="1491916"/>
            <a:ext cx="12192000" cy="46956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086F1D6F-CE2E-4665-9F1D-4587B8EAB6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14873" y="6187538"/>
            <a:ext cx="4573984" cy="365125"/>
          </a:xfrm>
        </p:spPr>
        <p:txBody>
          <a:bodyPr/>
          <a:lstStyle/>
          <a:p>
            <a:r>
              <a:rPr lang="en-CA" i="0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CI/CD of Power Platform solutions &amp; Branching strategies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BAD02FD-A38C-48A2-8F8A-5F0730AE32F0}"/>
              </a:ext>
            </a:extLst>
          </p:cNvPr>
          <p:cNvGrpSpPr/>
          <p:nvPr/>
        </p:nvGrpSpPr>
        <p:grpSpPr>
          <a:xfrm>
            <a:off x="1792778" y="4117306"/>
            <a:ext cx="8606444" cy="324187"/>
            <a:chOff x="1792778" y="3595256"/>
            <a:chExt cx="8606444" cy="324187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D311572-FD39-48D1-B77A-35154093528D}"/>
                </a:ext>
              </a:extLst>
            </p:cNvPr>
            <p:cNvCxnSpPr>
              <a:cxnSpLocks/>
            </p:cNvCxnSpPr>
            <p:nvPr/>
          </p:nvCxnSpPr>
          <p:spPr>
            <a:xfrm>
              <a:off x="2693324" y="3757350"/>
              <a:ext cx="7705898" cy="0"/>
            </a:xfrm>
            <a:prstGeom prst="line">
              <a:avLst/>
            </a:prstGeom>
            <a:ln w="3810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602BF538-299A-4271-B4FC-7B5BB208D3AE}"/>
                </a:ext>
              </a:extLst>
            </p:cNvPr>
            <p:cNvSpPr/>
            <p:nvPr/>
          </p:nvSpPr>
          <p:spPr>
            <a:xfrm>
              <a:off x="1792778" y="3595256"/>
              <a:ext cx="673331" cy="324187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rgbClr val="74277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400" dirty="0"/>
                <a:t>main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97F98447-F0CC-4FB8-B6BB-47BB96B7E56D}"/>
              </a:ext>
            </a:extLst>
          </p:cNvPr>
          <p:cNvGrpSpPr/>
          <p:nvPr/>
        </p:nvGrpSpPr>
        <p:grpSpPr>
          <a:xfrm>
            <a:off x="5899514" y="4175478"/>
            <a:ext cx="4333453" cy="2000760"/>
            <a:chOff x="5899514" y="3653428"/>
            <a:chExt cx="4333453" cy="2000760"/>
          </a:xfrm>
        </p:grpSpPr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F1BFB964-9472-4358-B779-A6B11D3DB45C}"/>
                </a:ext>
              </a:extLst>
            </p:cNvPr>
            <p:cNvSpPr/>
            <p:nvPr/>
          </p:nvSpPr>
          <p:spPr>
            <a:xfrm>
              <a:off x="5899514" y="4893381"/>
              <a:ext cx="804087" cy="324187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400" dirty="0"/>
                <a:t>release</a:t>
              </a:r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1C9DC052-CAC5-4B26-92E3-42F552E5F9FD}"/>
                </a:ext>
              </a:extLst>
            </p:cNvPr>
            <p:cNvCxnSpPr>
              <a:cxnSpLocks/>
              <a:stCxn id="38" idx="2"/>
            </p:cNvCxnSpPr>
            <p:nvPr/>
          </p:nvCxnSpPr>
          <p:spPr>
            <a:xfrm>
              <a:off x="7471347" y="5047042"/>
              <a:ext cx="2761620" cy="9915"/>
            </a:xfrm>
            <a:prstGeom prst="line">
              <a:avLst/>
            </a:prstGeom>
            <a:solidFill>
              <a:schemeClr val="accent3">
                <a:lumMod val="75000"/>
              </a:schemeClr>
            </a:solidFill>
            <a:ln w="3810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B8F5456B-8B36-4D65-8151-CDB5F66B4170}"/>
                </a:ext>
              </a:extLst>
            </p:cNvPr>
            <p:cNvSpPr/>
            <p:nvPr/>
          </p:nvSpPr>
          <p:spPr>
            <a:xfrm>
              <a:off x="6832645" y="3653428"/>
              <a:ext cx="182880" cy="182880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8D3BA903-C27C-4A7D-948D-9FF934C6BE1E}"/>
                </a:ext>
              </a:extLst>
            </p:cNvPr>
            <p:cNvSpPr/>
            <p:nvPr/>
          </p:nvSpPr>
          <p:spPr>
            <a:xfrm>
              <a:off x="7471347" y="4955602"/>
              <a:ext cx="182880" cy="182880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EC105DB0-82D6-4A00-9DE4-8F099ABBA235}"/>
                </a:ext>
              </a:extLst>
            </p:cNvPr>
            <p:cNvCxnSpPr>
              <a:cxnSpLocks/>
              <a:stCxn id="38" idx="1"/>
              <a:endCxn id="37" idx="4"/>
            </p:cNvCxnSpPr>
            <p:nvPr/>
          </p:nvCxnSpPr>
          <p:spPr>
            <a:xfrm flipH="1" flipV="1">
              <a:off x="6924085" y="3836308"/>
              <a:ext cx="574044" cy="1146076"/>
            </a:xfrm>
            <a:prstGeom prst="line">
              <a:avLst/>
            </a:prstGeom>
            <a:solidFill>
              <a:schemeClr val="accent3">
                <a:lumMod val="75000"/>
              </a:schemeClr>
            </a:solidFill>
            <a:ln w="3810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DB14CA76-31C8-4B0C-9089-0D2102B96617}"/>
                </a:ext>
              </a:extLst>
            </p:cNvPr>
            <p:cNvSpPr/>
            <p:nvPr/>
          </p:nvSpPr>
          <p:spPr>
            <a:xfrm>
              <a:off x="8852157" y="4954000"/>
              <a:ext cx="182880" cy="18288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rgbClr val="0524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41" name="Picture 2" descr="Power Apps APK 3.20102.16 Download for Android – Download Power Apps APK  Latest Version - APKFab.com">
              <a:extLst>
                <a:ext uri="{FF2B5EF4-FFF2-40B4-BE49-F238E27FC236}">
                  <a16:creationId xmlns:a16="http://schemas.microsoft.com/office/drawing/2014/main" id="{4F4B21C1-5486-44E8-828B-22BB4204964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781" t="8814" r="7479" b="9449"/>
            <a:stretch/>
          </p:blipFill>
          <p:spPr bwMode="auto">
            <a:xfrm>
              <a:off x="8721524" y="5220668"/>
              <a:ext cx="444145" cy="4335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C2C1DBC3-DEA0-41DE-B1BF-32951760B6F3}"/>
              </a:ext>
            </a:extLst>
          </p:cNvPr>
          <p:cNvGrpSpPr/>
          <p:nvPr/>
        </p:nvGrpSpPr>
        <p:grpSpPr>
          <a:xfrm>
            <a:off x="2315341" y="2353830"/>
            <a:ext cx="3494320" cy="2523895"/>
            <a:chOff x="2315341" y="1831780"/>
            <a:chExt cx="3494320" cy="2523895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0FEB0BE2-AC06-4652-9340-967D47736E3E}"/>
                </a:ext>
              </a:extLst>
            </p:cNvPr>
            <p:cNvGrpSpPr/>
            <p:nvPr/>
          </p:nvGrpSpPr>
          <p:grpSpPr>
            <a:xfrm>
              <a:off x="2315341" y="1831780"/>
              <a:ext cx="3363688" cy="2017009"/>
              <a:chOff x="2315341" y="1831780"/>
              <a:chExt cx="3363688" cy="2017009"/>
            </a:xfrm>
          </p:grpSpPr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E8AC97E5-EF41-4C33-8A22-A2A1F16AB8FB}"/>
                  </a:ext>
                </a:extLst>
              </p:cNvPr>
              <p:cNvCxnSpPr>
                <a:cxnSpLocks/>
                <a:stCxn id="48" idx="2"/>
                <a:endCxn id="53" idx="6"/>
              </p:cNvCxnSpPr>
              <p:nvPr/>
            </p:nvCxnSpPr>
            <p:spPr>
              <a:xfrm>
                <a:off x="3415196" y="2424478"/>
                <a:ext cx="1918086" cy="5477"/>
              </a:xfrm>
              <a:prstGeom prst="line">
                <a:avLst/>
              </a:prstGeom>
              <a:solidFill>
                <a:schemeClr val="accent1">
                  <a:lumMod val="75000"/>
                </a:schemeClr>
              </a:solidFill>
              <a:ln w="381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2303251A-BC8F-48CC-B9C4-20607D52A09C}"/>
                  </a:ext>
                </a:extLst>
              </p:cNvPr>
              <p:cNvCxnSpPr>
                <a:cxnSpLocks/>
                <a:stCxn id="47" idx="0"/>
                <a:endCxn id="48" idx="3"/>
              </p:cNvCxnSpPr>
              <p:nvPr/>
            </p:nvCxnSpPr>
            <p:spPr>
              <a:xfrm flipV="1">
                <a:off x="3121480" y="2489136"/>
                <a:ext cx="320498" cy="1176773"/>
              </a:xfrm>
              <a:prstGeom prst="line">
                <a:avLst/>
              </a:prstGeom>
              <a:solidFill>
                <a:schemeClr val="accent1">
                  <a:lumMod val="75000"/>
                </a:schemeClr>
              </a:solidFill>
              <a:ln w="381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CF3D3E93-0BC1-4DF3-8D47-0EB871E003A3}"/>
                  </a:ext>
                </a:extLst>
              </p:cNvPr>
              <p:cNvSpPr/>
              <p:nvPr/>
            </p:nvSpPr>
            <p:spPr>
              <a:xfrm>
                <a:off x="3030040" y="3665909"/>
                <a:ext cx="182880" cy="182880"/>
              </a:xfrm>
              <a:prstGeom prst="ellipse">
                <a:avLst/>
              </a:prstGeom>
              <a:solidFill>
                <a:srgbClr val="FFB950"/>
              </a:solidFill>
              <a:ln>
                <a:solidFill>
                  <a:srgbClr val="FFB9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C7F6B68E-3913-446B-AE81-76E23D2D5297}"/>
                  </a:ext>
                </a:extLst>
              </p:cNvPr>
              <p:cNvSpPr/>
              <p:nvPr/>
            </p:nvSpPr>
            <p:spPr>
              <a:xfrm>
                <a:off x="3415196" y="2333038"/>
                <a:ext cx="182880" cy="18288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solidFill>
                  <a:srgbClr val="05244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FE1D6A04-1F36-429A-856D-00C7127FFAAD}"/>
                  </a:ext>
                </a:extLst>
              </p:cNvPr>
              <p:cNvSpPr/>
              <p:nvPr/>
            </p:nvSpPr>
            <p:spPr>
              <a:xfrm>
                <a:off x="4572000" y="2333038"/>
                <a:ext cx="182880" cy="18288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solidFill>
                  <a:srgbClr val="05244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50" name="Rectangle: Rounded Corners 49">
                <a:extLst>
                  <a:ext uri="{FF2B5EF4-FFF2-40B4-BE49-F238E27FC236}">
                    <a16:creationId xmlns:a16="http://schemas.microsoft.com/office/drawing/2014/main" id="{5E63F86D-3651-4637-ADAD-99B1736E7A79}"/>
                  </a:ext>
                </a:extLst>
              </p:cNvPr>
              <p:cNvSpPr/>
              <p:nvPr/>
            </p:nvSpPr>
            <p:spPr>
              <a:xfrm>
                <a:off x="2315341" y="2262384"/>
                <a:ext cx="804087" cy="324187"/>
              </a:xfrm>
              <a:prstGeom prst="roundRect">
                <a:avLst/>
              </a:prstGeom>
              <a:solidFill>
                <a:schemeClr val="accent1">
                  <a:lumMod val="75000"/>
                </a:schemeClr>
              </a:solidFill>
              <a:ln>
                <a:solidFill>
                  <a:srgbClr val="05244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sz="1400" dirty="0"/>
                  <a:t>feature</a:t>
                </a:r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4300651F-F6B8-48AE-AA7A-FD12D092D297}"/>
                  </a:ext>
                </a:extLst>
              </p:cNvPr>
              <p:cNvSpPr/>
              <p:nvPr/>
            </p:nvSpPr>
            <p:spPr>
              <a:xfrm>
                <a:off x="3993598" y="2334359"/>
                <a:ext cx="182880" cy="18288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solidFill>
                  <a:srgbClr val="05244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CF653EDC-B4D6-40F8-AAF7-59E4AD8D011F}"/>
                  </a:ext>
                </a:extLst>
              </p:cNvPr>
              <p:cNvCxnSpPr>
                <a:cxnSpLocks/>
                <a:stCxn id="53" idx="5"/>
                <a:endCxn id="56" idx="0"/>
              </p:cNvCxnSpPr>
              <p:nvPr/>
            </p:nvCxnSpPr>
            <p:spPr>
              <a:xfrm>
                <a:off x="5306500" y="2494613"/>
                <a:ext cx="281089" cy="1164296"/>
              </a:xfrm>
              <a:prstGeom prst="line">
                <a:avLst/>
              </a:prstGeom>
              <a:solidFill>
                <a:schemeClr val="accent1">
                  <a:lumMod val="75000"/>
                </a:schemeClr>
              </a:solidFill>
              <a:ln w="381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4AACB031-DD8C-4E5D-A201-F6DE5D624F27}"/>
                  </a:ext>
                </a:extLst>
              </p:cNvPr>
              <p:cNvSpPr/>
              <p:nvPr/>
            </p:nvSpPr>
            <p:spPr>
              <a:xfrm>
                <a:off x="5150402" y="2338515"/>
                <a:ext cx="182880" cy="182880"/>
              </a:xfrm>
              <a:prstGeom prst="ellipse">
                <a:avLst/>
              </a:prstGeom>
              <a:solidFill>
                <a:srgbClr val="FFB950"/>
              </a:solidFill>
              <a:ln>
                <a:solidFill>
                  <a:srgbClr val="FFB9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pic>
            <p:nvPicPr>
              <p:cNvPr id="54" name="Picture 2" descr="Power Apps APK 3.20102.16 Download for Android – Download Power Apps APK  Latest Version - APKFab.com">
                <a:extLst>
                  <a:ext uri="{FF2B5EF4-FFF2-40B4-BE49-F238E27FC236}">
                    <a16:creationId xmlns:a16="http://schemas.microsoft.com/office/drawing/2014/main" id="{AC88C391-2455-4D31-8D12-BF6FB8C3FBE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781" t="8814" r="7479" b="9449"/>
              <a:stretch/>
            </p:blipFill>
            <p:spPr bwMode="auto">
              <a:xfrm>
                <a:off x="3862965" y="1836395"/>
                <a:ext cx="444145" cy="43352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5" name="Picture 2" descr="Power Apps APK 3.20102.16 Download for Android – Download Power Apps APK  Latest Version - APKFab.com">
                <a:extLst>
                  <a:ext uri="{FF2B5EF4-FFF2-40B4-BE49-F238E27FC236}">
                    <a16:creationId xmlns:a16="http://schemas.microsoft.com/office/drawing/2014/main" id="{E103EF6C-3D44-4BB6-90AA-1BAF6AAE516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781" t="8814" r="7479" b="9449"/>
              <a:stretch/>
            </p:blipFill>
            <p:spPr bwMode="auto">
              <a:xfrm>
                <a:off x="4447162" y="1831780"/>
                <a:ext cx="444145" cy="43352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2701FE13-FEE4-4015-A14B-2BF6215E9D67}"/>
                  </a:ext>
                </a:extLst>
              </p:cNvPr>
              <p:cNvSpPr/>
              <p:nvPr/>
            </p:nvSpPr>
            <p:spPr>
              <a:xfrm>
                <a:off x="5496149" y="3658909"/>
                <a:ext cx="182880" cy="182880"/>
              </a:xfrm>
              <a:prstGeom prst="ellipse">
                <a:avLst/>
              </a:prstGeom>
              <a:solidFill>
                <a:srgbClr val="FFB950"/>
              </a:solidFill>
              <a:ln>
                <a:solidFill>
                  <a:srgbClr val="FFB9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pic>
          <p:nvPicPr>
            <p:cNvPr id="44" name="Picture 2" descr="Power Apps APK 3.20102.16 Download for Android – Download Power Apps APK  Latest Version - APKFab.com">
              <a:extLst>
                <a:ext uri="{FF2B5EF4-FFF2-40B4-BE49-F238E27FC236}">
                  <a16:creationId xmlns:a16="http://schemas.microsoft.com/office/drawing/2014/main" id="{CEFB370E-6F8E-409C-B782-A24CF98ECEC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781" t="8814" r="7479" b="9449"/>
            <a:stretch/>
          </p:blipFill>
          <p:spPr bwMode="auto">
            <a:xfrm>
              <a:off x="5365516" y="3922155"/>
              <a:ext cx="444145" cy="4335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4659071E-C401-4706-8574-BEDCF6927D96}"/>
              </a:ext>
            </a:extLst>
          </p:cNvPr>
          <p:cNvGrpSpPr/>
          <p:nvPr/>
        </p:nvGrpSpPr>
        <p:grpSpPr>
          <a:xfrm>
            <a:off x="5764192" y="1479446"/>
            <a:ext cx="2918902" cy="3404413"/>
            <a:chOff x="5764192" y="957396"/>
            <a:chExt cx="2918902" cy="3404413"/>
          </a:xfrm>
        </p:grpSpPr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3D304DB2-C246-4C25-8C26-8F7E224907F7}"/>
                </a:ext>
              </a:extLst>
            </p:cNvPr>
            <p:cNvGrpSpPr/>
            <p:nvPr/>
          </p:nvGrpSpPr>
          <p:grpSpPr>
            <a:xfrm>
              <a:off x="5764192" y="957396"/>
              <a:ext cx="2788270" cy="2885916"/>
              <a:chOff x="5082548" y="957396"/>
              <a:chExt cx="2788270" cy="2885916"/>
            </a:xfrm>
          </p:grpSpPr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FC29C851-D8DB-4BFA-B492-965A9CA6C7AE}"/>
                  </a:ext>
                </a:extLst>
              </p:cNvPr>
              <p:cNvCxnSpPr>
                <a:cxnSpLocks/>
                <a:stCxn id="63" idx="2"/>
                <a:endCxn id="67" idx="6"/>
              </p:cNvCxnSpPr>
              <p:nvPr/>
            </p:nvCxnSpPr>
            <p:spPr>
              <a:xfrm flipV="1">
                <a:off x="6124220" y="1561941"/>
                <a:ext cx="1312902" cy="2144"/>
              </a:xfrm>
              <a:prstGeom prst="line">
                <a:avLst/>
              </a:prstGeom>
              <a:solidFill>
                <a:schemeClr val="accent1">
                  <a:lumMod val="75000"/>
                </a:schemeClr>
              </a:solidFill>
              <a:ln w="381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2B613EE4-24A9-46F1-A3D5-9F57FA800A89}"/>
                  </a:ext>
                </a:extLst>
              </p:cNvPr>
              <p:cNvCxnSpPr>
                <a:cxnSpLocks/>
                <a:stCxn id="62" idx="0"/>
                <a:endCxn id="63" idx="3"/>
              </p:cNvCxnSpPr>
              <p:nvPr/>
            </p:nvCxnSpPr>
            <p:spPr>
              <a:xfrm flipV="1">
                <a:off x="5803722" y="1628743"/>
                <a:ext cx="347280" cy="2031689"/>
              </a:xfrm>
              <a:prstGeom prst="line">
                <a:avLst/>
              </a:prstGeom>
              <a:solidFill>
                <a:schemeClr val="accent1">
                  <a:lumMod val="75000"/>
                </a:schemeClr>
              </a:solidFill>
              <a:ln w="381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B5258F1F-6F40-4FC0-B0C2-C55740A9F5C3}"/>
                  </a:ext>
                </a:extLst>
              </p:cNvPr>
              <p:cNvSpPr/>
              <p:nvPr/>
            </p:nvSpPr>
            <p:spPr>
              <a:xfrm>
                <a:off x="5712282" y="3660432"/>
                <a:ext cx="182880" cy="182880"/>
              </a:xfrm>
              <a:prstGeom prst="ellipse">
                <a:avLst/>
              </a:prstGeom>
              <a:solidFill>
                <a:srgbClr val="FFB950"/>
              </a:solidFill>
              <a:ln>
                <a:solidFill>
                  <a:srgbClr val="FFB9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208CF039-3C47-41A6-8E36-4EFB65402A1F}"/>
                  </a:ext>
                </a:extLst>
              </p:cNvPr>
              <p:cNvSpPr/>
              <p:nvPr/>
            </p:nvSpPr>
            <p:spPr>
              <a:xfrm>
                <a:off x="6124220" y="1472645"/>
                <a:ext cx="182880" cy="18288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64" name="Rectangle: Rounded Corners 63">
                <a:extLst>
                  <a:ext uri="{FF2B5EF4-FFF2-40B4-BE49-F238E27FC236}">
                    <a16:creationId xmlns:a16="http://schemas.microsoft.com/office/drawing/2014/main" id="{7E014E94-EBF2-4E70-9AB8-3A983BDB3C2F}"/>
                  </a:ext>
                </a:extLst>
              </p:cNvPr>
              <p:cNvSpPr/>
              <p:nvPr/>
            </p:nvSpPr>
            <p:spPr>
              <a:xfrm>
                <a:off x="5082548" y="1400919"/>
                <a:ext cx="804087" cy="324187"/>
              </a:xfrm>
              <a:prstGeom prst="roundRect">
                <a:avLst/>
              </a:prstGeom>
              <a:solidFill>
                <a:schemeClr val="accent1">
                  <a:lumMod val="75000"/>
                </a:schemeClr>
              </a:solidFill>
              <a:ln>
                <a:solidFill>
                  <a:srgbClr val="05244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sz="1400" dirty="0"/>
                  <a:t>feature</a:t>
                </a:r>
              </a:p>
            </p:txBody>
          </p:sp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B76C9154-7D3B-4599-B889-4C06E1818C17}"/>
                  </a:ext>
                </a:extLst>
              </p:cNvPr>
              <p:cNvSpPr/>
              <p:nvPr/>
            </p:nvSpPr>
            <p:spPr>
              <a:xfrm>
                <a:off x="6698264" y="1470501"/>
                <a:ext cx="182880" cy="18288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59247A71-16D5-4873-9A80-508509C8E3F1}"/>
                  </a:ext>
                </a:extLst>
              </p:cNvPr>
              <p:cNvCxnSpPr>
                <a:cxnSpLocks/>
                <a:stCxn id="67" idx="5"/>
                <a:endCxn id="69" idx="0"/>
              </p:cNvCxnSpPr>
              <p:nvPr/>
            </p:nvCxnSpPr>
            <p:spPr>
              <a:xfrm>
                <a:off x="7410340" y="1626599"/>
                <a:ext cx="369038" cy="2026829"/>
              </a:xfrm>
              <a:prstGeom prst="line">
                <a:avLst/>
              </a:prstGeom>
              <a:solidFill>
                <a:schemeClr val="accent1">
                  <a:lumMod val="75000"/>
                </a:schemeClr>
              </a:solidFill>
              <a:ln w="381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DC816EFE-6819-4B3C-9EE2-C9CAA2DD3D48}"/>
                  </a:ext>
                </a:extLst>
              </p:cNvPr>
              <p:cNvSpPr/>
              <p:nvPr/>
            </p:nvSpPr>
            <p:spPr>
              <a:xfrm>
                <a:off x="7254242" y="1470501"/>
                <a:ext cx="182880" cy="182880"/>
              </a:xfrm>
              <a:prstGeom prst="ellipse">
                <a:avLst/>
              </a:prstGeom>
              <a:solidFill>
                <a:srgbClr val="FFB950"/>
              </a:solidFill>
              <a:ln>
                <a:solidFill>
                  <a:srgbClr val="FFB9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pic>
            <p:nvPicPr>
              <p:cNvPr id="68" name="Picture 2" descr="Power Apps APK 3.20102.16 Download for Android – Download Power Apps APK  Latest Version - APKFab.com">
                <a:extLst>
                  <a:ext uri="{FF2B5EF4-FFF2-40B4-BE49-F238E27FC236}">
                    <a16:creationId xmlns:a16="http://schemas.microsoft.com/office/drawing/2014/main" id="{EC14E9CD-8E64-4A37-BD59-3DCD8E8D9AD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781" t="8814" r="7479" b="9449"/>
              <a:stretch/>
            </p:blipFill>
            <p:spPr bwMode="auto">
              <a:xfrm>
                <a:off x="6567631" y="957396"/>
                <a:ext cx="444145" cy="43352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B40CD796-AB38-4AAA-BF04-420A73744281}"/>
                  </a:ext>
                </a:extLst>
              </p:cNvPr>
              <p:cNvSpPr/>
              <p:nvPr/>
            </p:nvSpPr>
            <p:spPr>
              <a:xfrm>
                <a:off x="7687938" y="3653428"/>
                <a:ext cx="182880" cy="182880"/>
              </a:xfrm>
              <a:prstGeom prst="ellipse">
                <a:avLst/>
              </a:prstGeom>
              <a:solidFill>
                <a:srgbClr val="FFB950"/>
              </a:solidFill>
              <a:ln>
                <a:solidFill>
                  <a:srgbClr val="FFB9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pic>
          <p:nvPicPr>
            <p:cNvPr id="59" name="Picture 2" descr="Power Apps APK 3.20102.16 Download for Android – Download Power Apps APK  Latest Version - APKFab.com">
              <a:extLst>
                <a:ext uri="{FF2B5EF4-FFF2-40B4-BE49-F238E27FC236}">
                  <a16:creationId xmlns:a16="http://schemas.microsoft.com/office/drawing/2014/main" id="{50F22860-EC35-4D08-90AE-EEDC002BC58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781" t="8814" r="7479" b="9449"/>
            <a:stretch/>
          </p:blipFill>
          <p:spPr bwMode="auto">
            <a:xfrm>
              <a:off x="8238949" y="3928289"/>
              <a:ext cx="444145" cy="4335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854921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61CD91-92F8-4D73-8B63-DC95D7253B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7519" y="1700327"/>
            <a:ext cx="5697246" cy="1536580"/>
          </a:xfrm>
        </p:spPr>
        <p:txBody>
          <a:bodyPr>
            <a:normAutofit/>
          </a:bodyPr>
          <a:lstStyle/>
          <a:p>
            <a:r>
              <a:rPr lang="en-US" dirty="0"/>
              <a:t>ALM Process in GitHub</a:t>
            </a:r>
            <a:endParaRPr lang="en-CA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CB55C0-C56E-4743-AEAD-B1E1817E53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14873" y="6187538"/>
            <a:ext cx="3896837" cy="365125"/>
          </a:xfrm>
        </p:spPr>
        <p:txBody>
          <a:bodyPr/>
          <a:lstStyle/>
          <a:p>
            <a:r>
              <a:rPr lang="en-CA" dirty="0"/>
              <a:t>CI/CD of Power Platform solutions &amp; Branching strategies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14BE36-32AC-4480-9564-D6B72C3D5F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8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F481375-19BE-4A93-BBC3-491347F4FCCA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717" b="89879" l="4792" r="94792">
                        <a14:foregroundMark x1="21667" y1="16599" x2="21667" y2="16599"/>
                        <a14:foregroundMark x1="29167" y1="39271" x2="29167" y2="39271"/>
                        <a14:foregroundMark x1="22500" y1="44130" x2="22500" y2="44130"/>
                        <a14:foregroundMark x1="45833" y1="42510" x2="45833" y2="42510"/>
                        <a14:foregroundMark x1="51667" y1="13360" x2="51667" y2="13360"/>
                        <a14:foregroundMark x1="86667" y1="19838" x2="86667" y2="19838"/>
                        <a14:foregroundMark x1="80833" y1="40891" x2="80833" y2="40891"/>
                        <a14:foregroundMark x1="8333" y1="55466" x2="8333" y2="55466"/>
                        <a14:foregroundMark x1="4792" y1="59109" x2="4792" y2="59109"/>
                        <a14:foregroundMark x1="94792" y1="12955" x2="94792" y2="12955"/>
                        <a14:foregroundMark x1="7500" y1="82186" x2="7500" y2="82186"/>
                        <a14:foregroundMark x1="18750" y1="83401" x2="18750" y2="83401"/>
                        <a14:foregroundMark x1="30000" y1="80567" x2="30000" y2="80567"/>
                        <a14:foregroundMark x1="37292" y1="82186" x2="37292" y2="82186"/>
                        <a14:foregroundMark x1="48750" y1="82186" x2="48750" y2="82186"/>
                        <a14:foregroundMark x1="60208" y1="81377" x2="60208" y2="81377"/>
                        <a14:foregroundMark x1="73542" y1="80162" x2="73542" y2="80162"/>
                        <a14:foregroundMark x1="81667" y1="80162" x2="81667" y2="80162"/>
                        <a14:foregroundMark x1="72500" y1="87854" x2="72500" y2="8785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209900" y="829846"/>
            <a:ext cx="941741" cy="484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2576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A5950A-F236-4AE1-B402-E9CC3F82C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GitHub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FF36DD-94F6-49D4-8CCC-8C8BD062C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9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D73ECF2-B96B-47E8-A230-9E8D7CF8990A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717" b="89879" l="4792" r="94792">
                        <a14:foregroundMark x1="21667" y1="16599" x2="21667" y2="16599"/>
                        <a14:foregroundMark x1="29167" y1="39271" x2="29167" y2="39271"/>
                        <a14:foregroundMark x1="22500" y1="44130" x2="22500" y2="44130"/>
                        <a14:foregroundMark x1="45833" y1="42510" x2="45833" y2="42510"/>
                        <a14:foregroundMark x1="51667" y1="13360" x2="51667" y2="13360"/>
                        <a14:foregroundMark x1="86667" y1="19838" x2="86667" y2="19838"/>
                        <a14:foregroundMark x1="80833" y1="40891" x2="80833" y2="40891"/>
                        <a14:foregroundMark x1="8333" y1="55466" x2="8333" y2="55466"/>
                        <a14:foregroundMark x1="4792" y1="59109" x2="4792" y2="59109"/>
                        <a14:foregroundMark x1="94792" y1="12955" x2="94792" y2="12955"/>
                        <a14:foregroundMark x1="7500" y1="82186" x2="7500" y2="82186"/>
                        <a14:foregroundMark x1="18750" y1="83401" x2="18750" y2="83401"/>
                        <a14:foregroundMark x1="30000" y1="80567" x2="30000" y2="80567"/>
                        <a14:foregroundMark x1="37292" y1="82186" x2="37292" y2="82186"/>
                        <a14:foregroundMark x1="48750" y1="82186" x2="48750" y2="82186"/>
                        <a14:foregroundMark x1="60208" y1="81377" x2="60208" y2="81377"/>
                        <a14:foregroundMark x1="73542" y1="80162" x2="73542" y2="80162"/>
                        <a14:foregroundMark x1="81667" y1="80162" x2="81667" y2="80162"/>
                        <a14:foregroundMark x1="72500" y1="87854" x2="72500" y2="8785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209900" y="829846"/>
            <a:ext cx="941741" cy="48460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D71CA83-BE90-4A0E-9DE6-1C82A612A271}"/>
              </a:ext>
            </a:extLst>
          </p:cNvPr>
          <p:cNvSpPr/>
          <p:nvPr/>
        </p:nvSpPr>
        <p:spPr>
          <a:xfrm>
            <a:off x="0" y="1491916"/>
            <a:ext cx="12192000" cy="46956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086F1D6F-CE2E-4665-9F1D-4587B8EAB6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14873" y="6187538"/>
            <a:ext cx="4573984" cy="365125"/>
          </a:xfrm>
        </p:spPr>
        <p:txBody>
          <a:bodyPr/>
          <a:lstStyle/>
          <a:p>
            <a:r>
              <a:rPr lang="en-CA" i="0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CI/CD of Power Platform solutions &amp; Branching strategies</a:t>
            </a:r>
          </a:p>
        </p:txBody>
      </p:sp>
      <p:pic>
        <p:nvPicPr>
          <p:cNvPr id="10" name="Picture 2" descr="GitHub Logos and Usage · GitHub">
            <a:hlinkClick r:id="rId5"/>
            <a:extLst>
              <a:ext uri="{FF2B5EF4-FFF2-40B4-BE49-F238E27FC236}">
                <a16:creationId xmlns:a16="http://schemas.microsoft.com/office/drawing/2014/main" id="{B8715BB7-7054-4335-BFDC-5CC306BF3E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517" y="2336843"/>
            <a:ext cx="3618965" cy="3008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C1BFA8A1-8236-4F5B-B487-ACD8D7F59B9D}"/>
              </a:ext>
            </a:extLst>
          </p:cNvPr>
          <p:cNvSpPr/>
          <p:nvPr/>
        </p:nvSpPr>
        <p:spPr>
          <a:xfrm>
            <a:off x="3766539" y="1554975"/>
            <a:ext cx="4572000" cy="4572000"/>
          </a:xfrm>
          <a:prstGeom prst="ellipse">
            <a:avLst/>
          </a:prstGeom>
          <a:noFill/>
          <a:ln w="381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0EF3538-1B62-4042-889B-A5B8BE48C2BB}"/>
              </a:ext>
            </a:extLst>
          </p:cNvPr>
          <p:cNvGrpSpPr/>
          <p:nvPr/>
        </p:nvGrpSpPr>
        <p:grpSpPr>
          <a:xfrm>
            <a:off x="1901036" y="1777549"/>
            <a:ext cx="2991056" cy="369332"/>
            <a:chOff x="1478341" y="1738415"/>
            <a:chExt cx="2991056" cy="369332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E1F5211-EF2A-4584-A9D1-DF0305421102}"/>
                </a:ext>
              </a:extLst>
            </p:cNvPr>
            <p:cNvSpPr/>
            <p:nvPr/>
          </p:nvSpPr>
          <p:spPr>
            <a:xfrm>
              <a:off x="4103637" y="1741987"/>
              <a:ext cx="365760" cy="365760"/>
            </a:xfrm>
            <a:prstGeom prst="ellipse">
              <a:avLst/>
            </a:prstGeom>
            <a:solidFill>
              <a:srgbClr val="052442"/>
            </a:solidFill>
            <a:ln>
              <a:solidFill>
                <a:srgbClr val="0524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BEBF43B-48A2-4E75-AB11-9A782EDFC876}"/>
                </a:ext>
              </a:extLst>
            </p:cNvPr>
            <p:cNvSpPr txBox="1"/>
            <p:nvPr/>
          </p:nvSpPr>
          <p:spPr>
            <a:xfrm>
              <a:off x="1478341" y="1738415"/>
              <a:ext cx="26252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CA" dirty="0"/>
                <a:t>Source code management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F0EE570-DFDA-4F40-992B-D530FA510F62}"/>
              </a:ext>
            </a:extLst>
          </p:cNvPr>
          <p:cNvGrpSpPr/>
          <p:nvPr/>
        </p:nvGrpSpPr>
        <p:grpSpPr>
          <a:xfrm>
            <a:off x="6898430" y="1592883"/>
            <a:ext cx="3392534" cy="369332"/>
            <a:chOff x="1766701" y="1564673"/>
            <a:chExt cx="3392534" cy="369332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88EA577D-531A-41F9-A764-350AF71EF0A3}"/>
                </a:ext>
              </a:extLst>
            </p:cNvPr>
            <p:cNvSpPr/>
            <p:nvPr/>
          </p:nvSpPr>
          <p:spPr>
            <a:xfrm>
              <a:off x="1766701" y="1568245"/>
              <a:ext cx="365760" cy="365760"/>
            </a:xfrm>
            <a:prstGeom prst="ellipse">
              <a:avLst/>
            </a:prstGeom>
            <a:solidFill>
              <a:srgbClr val="052442"/>
            </a:solidFill>
            <a:ln>
              <a:solidFill>
                <a:srgbClr val="0524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DDE8D90-BECE-4414-812F-E8470179E41F}"/>
                </a:ext>
              </a:extLst>
            </p:cNvPr>
            <p:cNvSpPr txBox="1"/>
            <p:nvPr/>
          </p:nvSpPr>
          <p:spPr>
            <a:xfrm>
              <a:off x="2181006" y="1564673"/>
              <a:ext cx="29782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/>
                <a:t>Tasks &amp; issues tracking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31ACA63-4B51-4049-BD51-B62E7FC07A31}"/>
              </a:ext>
            </a:extLst>
          </p:cNvPr>
          <p:cNvGrpSpPr/>
          <p:nvPr/>
        </p:nvGrpSpPr>
        <p:grpSpPr>
          <a:xfrm>
            <a:off x="8122866" y="3262727"/>
            <a:ext cx="2202602" cy="369332"/>
            <a:chOff x="1766701" y="1564673"/>
            <a:chExt cx="2202602" cy="369332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022A5A2E-5603-41F8-ABEA-366DA40766BA}"/>
                </a:ext>
              </a:extLst>
            </p:cNvPr>
            <p:cNvSpPr/>
            <p:nvPr/>
          </p:nvSpPr>
          <p:spPr>
            <a:xfrm>
              <a:off x="1766701" y="1568245"/>
              <a:ext cx="365760" cy="365760"/>
            </a:xfrm>
            <a:prstGeom prst="ellipse">
              <a:avLst/>
            </a:prstGeom>
            <a:solidFill>
              <a:srgbClr val="052442"/>
            </a:solidFill>
            <a:ln>
              <a:solidFill>
                <a:srgbClr val="0524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E423952-9F0A-464C-95AC-B0FE6A0904C5}"/>
                </a:ext>
              </a:extLst>
            </p:cNvPr>
            <p:cNvSpPr txBox="1"/>
            <p:nvPr/>
          </p:nvSpPr>
          <p:spPr>
            <a:xfrm>
              <a:off x="2181007" y="1564673"/>
              <a:ext cx="17882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/>
                <a:t>Collaboration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E914D15-2187-4268-B3A0-8B9483F2A2FD}"/>
              </a:ext>
            </a:extLst>
          </p:cNvPr>
          <p:cNvGrpSpPr/>
          <p:nvPr/>
        </p:nvGrpSpPr>
        <p:grpSpPr>
          <a:xfrm>
            <a:off x="7587136" y="5160442"/>
            <a:ext cx="2505770" cy="369332"/>
            <a:chOff x="1766701" y="1564673"/>
            <a:chExt cx="2505770" cy="369332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63A52111-6F84-4BAE-9D4E-5ED0937FB764}"/>
                </a:ext>
              </a:extLst>
            </p:cNvPr>
            <p:cNvSpPr/>
            <p:nvPr/>
          </p:nvSpPr>
          <p:spPr>
            <a:xfrm>
              <a:off x="1766701" y="1568245"/>
              <a:ext cx="365760" cy="365760"/>
            </a:xfrm>
            <a:prstGeom prst="ellipse">
              <a:avLst/>
            </a:prstGeom>
            <a:solidFill>
              <a:srgbClr val="052442"/>
            </a:solidFill>
            <a:ln>
              <a:solidFill>
                <a:srgbClr val="0524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0710C16-100A-415D-BF59-0EEB33FF6776}"/>
                </a:ext>
              </a:extLst>
            </p:cNvPr>
            <p:cNvSpPr txBox="1"/>
            <p:nvPr/>
          </p:nvSpPr>
          <p:spPr>
            <a:xfrm>
              <a:off x="2181007" y="1564673"/>
              <a:ext cx="20914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/>
                <a:t>Project management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8240A34-CA8C-499F-A328-4B2DC4A37C3E}"/>
              </a:ext>
            </a:extLst>
          </p:cNvPr>
          <p:cNvGrpSpPr/>
          <p:nvPr/>
        </p:nvGrpSpPr>
        <p:grpSpPr>
          <a:xfrm>
            <a:off x="2416047" y="5665310"/>
            <a:ext cx="2752740" cy="369332"/>
            <a:chOff x="1716657" y="1738415"/>
            <a:chExt cx="2752740" cy="369332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CF03830A-BF39-4193-98F8-234C8BAEDD43}"/>
                </a:ext>
              </a:extLst>
            </p:cNvPr>
            <p:cNvSpPr/>
            <p:nvPr/>
          </p:nvSpPr>
          <p:spPr>
            <a:xfrm>
              <a:off x="4103637" y="1741987"/>
              <a:ext cx="365760" cy="365760"/>
            </a:xfrm>
            <a:prstGeom prst="ellipse">
              <a:avLst/>
            </a:prstGeom>
            <a:solidFill>
              <a:srgbClr val="052442"/>
            </a:solidFill>
            <a:ln>
              <a:solidFill>
                <a:srgbClr val="0524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3B6B3D6-8E2D-4B46-BC47-6C4043B04D2B}"/>
                </a:ext>
              </a:extLst>
            </p:cNvPr>
            <p:cNvSpPr txBox="1"/>
            <p:nvPr/>
          </p:nvSpPr>
          <p:spPr>
            <a:xfrm>
              <a:off x="1716657" y="1738415"/>
              <a:ext cx="23869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CA" dirty="0"/>
                <a:t>Automation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F6880D0-1C91-4156-A332-3A47CA4CB9B7}"/>
              </a:ext>
            </a:extLst>
          </p:cNvPr>
          <p:cNvGrpSpPr/>
          <p:nvPr/>
        </p:nvGrpSpPr>
        <p:grpSpPr>
          <a:xfrm>
            <a:off x="1190284" y="3760428"/>
            <a:ext cx="2752740" cy="369332"/>
            <a:chOff x="1716657" y="1738415"/>
            <a:chExt cx="2752740" cy="369332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437F5A7F-00FA-41B2-9A42-7B48799E7068}"/>
                </a:ext>
              </a:extLst>
            </p:cNvPr>
            <p:cNvSpPr/>
            <p:nvPr/>
          </p:nvSpPr>
          <p:spPr>
            <a:xfrm>
              <a:off x="4103637" y="1741987"/>
              <a:ext cx="365760" cy="365760"/>
            </a:xfrm>
            <a:prstGeom prst="ellipse">
              <a:avLst/>
            </a:prstGeom>
            <a:solidFill>
              <a:srgbClr val="052442"/>
            </a:solidFill>
            <a:ln>
              <a:solidFill>
                <a:srgbClr val="0524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05C2C4A-8443-418B-8651-3E3730787C1F}"/>
                </a:ext>
              </a:extLst>
            </p:cNvPr>
            <p:cNvSpPr txBox="1"/>
            <p:nvPr/>
          </p:nvSpPr>
          <p:spPr>
            <a:xfrm>
              <a:off x="1716657" y="1738415"/>
              <a:ext cx="23869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CA" dirty="0"/>
                <a:t>Documentation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87396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ELT">
      <a:dk1>
        <a:sysClr val="windowText" lastClr="000000"/>
      </a:dk1>
      <a:lt1>
        <a:sysClr val="window" lastClr="FFFFFF"/>
      </a:lt1>
      <a:dk2>
        <a:srgbClr val="FFCD6B"/>
      </a:dk2>
      <a:lt2>
        <a:srgbClr val="BE005A"/>
      </a:lt2>
      <a:accent1>
        <a:srgbClr val="3B2CAC"/>
      </a:accent1>
      <a:accent2>
        <a:srgbClr val="0062FF"/>
      </a:accent2>
      <a:accent3>
        <a:srgbClr val="007A00"/>
      </a:accent3>
      <a:accent4>
        <a:srgbClr val="DE6600"/>
      </a:accent4>
      <a:accent5>
        <a:srgbClr val="AC0037"/>
      </a:accent5>
      <a:accent6>
        <a:srgbClr val="FFFF00"/>
      </a:accent6>
      <a:hlink>
        <a:srgbClr val="FFFFFF"/>
      </a:hlink>
      <a:folHlink>
        <a:srgbClr val="FFFFFF"/>
      </a:folHlink>
    </a:clrScheme>
    <a:fontScheme name="Custom 2">
      <a:majorFont>
        <a:latin typeface="Avenir Next LT Pro"/>
        <a:ea typeface=""/>
        <a:cs typeface=""/>
      </a:majorFont>
      <a:minorFont>
        <a:latin typeface="Speak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>
          <a:gsLst>
            <a:gs pos="0">
              <a:schemeClr val="bg2">
                <a:alpha val="85000"/>
              </a:schemeClr>
            </a:gs>
            <a:gs pos="100000">
              <a:schemeClr val="accent1">
                <a:alpha val="85000"/>
              </a:schemeClr>
            </a:gs>
          </a:gsLst>
          <a:lin ang="0" scaled="1"/>
        </a:gra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ELT_Template_ModernBoldSophisticated_MO -v5" id="{DF46818F-9661-49C4-BAE8-F3223317B502}" vid="{463BCE77-CCA7-43EE-ABCB-1B1D536A660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f9fc9171bb41dc08635275f351de8590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29387215989a890c06011de04edfe97d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242AFFF-C96F-4C05-9045-3240A5329ECA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504F5DC0-7B0F-411B-A0C5-A1B1D5EB33B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17F9CC6-F7CA-41EA-81DA-97EFF19429B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612</Words>
  <Application>Microsoft Office PowerPoint</Application>
  <PresentationFormat>Widescreen</PresentationFormat>
  <Paragraphs>107</Paragraphs>
  <Slides>13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Arial</vt:lpstr>
      <vt:lpstr>Calibri</vt:lpstr>
      <vt:lpstr>Wingdings</vt:lpstr>
      <vt:lpstr>Avenir Next LT Pro</vt:lpstr>
      <vt:lpstr>Segoe UI</vt:lpstr>
      <vt:lpstr>Segoe UI Black</vt:lpstr>
      <vt:lpstr>Speak Pro</vt:lpstr>
      <vt:lpstr>Office Theme</vt:lpstr>
      <vt:lpstr>CI/CD of Power Platform solutions &amp; Branching strategies</vt:lpstr>
      <vt:lpstr>Raphael Pothin</vt:lpstr>
      <vt:lpstr>CANADIAN FUN FACT</vt:lpstr>
      <vt:lpstr>AGENDA</vt:lpstr>
      <vt:lpstr>Power Platform Solution ALM</vt:lpstr>
      <vt:lpstr>Solution Deployment Automation</vt:lpstr>
      <vt:lpstr>Branching strategies</vt:lpstr>
      <vt:lpstr>ALM Process in GitHub</vt:lpstr>
      <vt:lpstr>Introduction to GitHub</vt:lpstr>
      <vt:lpstr>Demonstration</vt:lpstr>
      <vt:lpstr>Project to follow</vt:lpstr>
      <vt:lpstr>CoE Starter Kit (Pipelines)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2020-11-07T23:04:17Z</dcterms:created>
  <dcterms:modified xsi:type="dcterms:W3CDTF">2020-11-21T19:13:02Z</dcterms:modified>
</cp:coreProperties>
</file>